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ஒடுக்கி ஏழைகளைக் கைவிட்டு, தான் கட்டாத வீட்டைப்பறித்தபடியி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யிறு திருப்தியற்றிருந்தபடியினாலும், அவன் இச்சித்த காரியங்களில் அவனுக்கு ஒன்றும் இருப்ப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ோஜனத்தில் ஒன்றும் மீதியாவதில்லை; ஆகையால் அவன் ஆஸ்தி நிலைநிற்ப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ேண்டுமென்கிற பரிபூரணம் அவனுக்கு வந்தபின், அவனுக்கு வியாகுலம் உண்டாகும்; சிறுமைப்படுகிற ஒவ்வொருவனுடைய கையும் அவன்மேல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யிற்றை நிரப்பத்தக்கது இன்னும் அவனுக்கு இருந்தாலும், அவர் அவன்மேல் தமது கோபத்தின் உக்கிரத்தை வரவிட்டு அவன் போஜனம்பண்ணுகையில், அதை அவன்மேல் சொரியப்பண்ண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ுப்பு ஆயுதத்துக்கு அவன் தப்பியோடினாலும் உருக்குவில் அவனை உருவ எய்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ருவின பட்டயம் அவன் சரீரத்தையும், மின்னுகிற அம்பு அவன் பிச்சையும் உருவிப்போகும்; பயங்கரங்கள் அவன்மேல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ஒளிக்கும் இடங்களில் காரிருள் அடங்கியிருக்கும்; அவியாத அக்கினி அவனைப் பட்சிக்கும்; அவன் கூடாரத்தில் மீதியாயிருக்கிறவன் தீங்கு அநுபவி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னங்கள் அவன் அக்கிரமத்தை வெளிப்படுத்தி, பூமி அவனுக்கு விரோதமாக எழும்ப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வீட்டின் சம்பத்துப் போய்விடும்; அவருடைய கோபத்தின் நாளிலே அவைகள் கரைந்துபோ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வே தேவனால் துன்மார்க்கனுக்குக் கிடைக்கும் பங்கும் அவன் செய்கைக்கு தேவனால் அவனுக்குவரும் சுதந்தரமுமா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ன சோப்பார் பிரதியுத்தரமாக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ற்காக மறு உத்தரவுகொடுக்க சிந்தனைகள் என்னை ஏவுகிறபடியால் நான் தீவிரித்துச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ந்தித்தேன் என்று நான் கடிந்துகொள்ளப்பட்டதைக் கேட்டேன்; ஆனாலும் உணர்வினால் என் ஆவி பிரதியுத்தரம் சொல்ல என்னை ஏவ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ின் கெம்பீரம் குறுகினது என்பதையும் மாயக்காரனின் சந்தோஷம் ஒரு நிமிஷம்மாத்திரம் நிற்கும் என்பத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னுஷனைப் பூமியில் வைத்த ஆதிகாலமுதல் இப்படியிருக்கிறது என்பதையும் நீர் அறியீர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மேன்மை வானபரியந்தம் உயர்ந்தாலும் அவனுடைய தலை மேகங்கள்மட்டும் எட்டினா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மலத்தைப்போல என்றைக்கும் அழிந்துபோவான்; அவனைக் கண்டவர்கள், அவன் எங்கே? என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சொப்பனத்தைப்போல் பறந்துபோய்க் காணப்படாதவனாவான்; இரவில் தோன்றும் தரிசனத்தைப்போல் பறக்கடிக்கப்ப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ப் பார்த்த கண் இனி அவனைப் பார்ப்பதில்லை, அவன் இருந்த ஸ்தலம் இனி அவனைக் காண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 கொடுக்கவேண்டியத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எளிமையானவர்களின் சகாயத்தைத் தேடுவார்கள்; அவன் பறித்ததை அவன் கைகள் திரும்பக் கொடுக்கவேண்டியத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 படுத்துக்கொள்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லும்புகள் அவனுடைய வாலவயதின் பாவங்களினால் நிறைந்திருந்து, அவனோடேகூட மண்ணிலே படுத்துக்கொள்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ப்பு அவன் வாயிலே இனிமையாயிருப்பதால் அவன் அதைத் தன் நாவின்கீழ் அடக்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விடாமல் பதனம்பண்ணி, தன் வாய்க்குள்ளே வைத்துக்கொண்டிருந்தா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ஜனம் அவன் குடல்களில் மாறி, அவனுக்குள் விரியன்பாம்புகளின் பிச்சாய்ப்போ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ிழுங்கின ஆஸ்தியைக் கக்குவான்; தேவன் அதை அவன் வயிற்றிலிருந்து வெளியே தள்ளிவிட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ிரியன்பாம்புகளின் விஷத்தை உறிஞ்சுவான்; விரியனின் நாக்கு அவனைக் கொல்ல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னும் நெய்யும் ஓடும் வாய்க்கால்களையும் ஆறுகளையும் அவன் காண்ப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ிரயாசப்பட்டுத் தேடினதை அவன் விழுங்காமல் திரும்பக்கொடுப்பான்; அவன் திரும்பக்கொடுக்கிறது அவன் ஆஸ்திக்குச் சரியாயிருக்கும், அவன் களிகூராதிரு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েন? কারণ মন্দলোক গরীব লোকদের আঘাত করে এবং তাদের সঙ্গে খারাপ ব্যবহার করে| সে তাদের গ্রাহ্য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এবং তাদের জিনিস কেড়ে নেয়| অন্যের তৈরী বাড়ী সে জবরদখল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দুষ্ট লোকরা কখনও সুখী হয় না| তাদের সম্পত্তি তাদের বাঁচ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খন তারা খায়, কিছুই অবশিষ্ট থাকে না| সুতরাং তাদের সাফল্য দীর্ঘস্থায়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খন দুষ্ট লোকের হাতে প্রচুর সম্পদ থাকবে তখনই সে সমস্যার দ্বারা ন্য়ুবতৃ হয়ে যাবে| ঐ লোকে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ই ওর সমস্যা নেমে আস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ন্দ লোকরা তাদের আকাঙ্খার সব কিছু আহার করার পর, ঈশ্বর ওদের ওপর তাঁর জ্বলন্ত ক্রোধ বর্ষণ কর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দের খাবার হিসেবে শাস্তি বর্ষণ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ুষ্ট লোকরা হয়তো লৌহ তরবারী থেকে পালিয়ে য়েতে পারে, কিন্তু পিতল ধনুা অতর্কিতে আক্রম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ম্র শর ওদের শরীর ভেদ করে যাবে এবং ওদের পিঠ ফুঁড়ে বের হবে| তীরের তীক্ষ্ণ ফলা ওদের প্লীহা ভে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াবে এবং ওরা ভয়ে শিউর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ওদের সমস্ত সম্পদ ধ্বংসপ্রাপ্ত হবে| একটি আগুন ওদের ধ্বংস করবে- একটি আগুন যা কোন মানুষ শুরু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সেই আগুন বাড়ীর সব কিছুকে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কাশ দুষ্ট ব্যক্তির অপরাধ প্রকাশ করে দেবে| তার বিরুদ্ধে সাক্ষী হয়ে আকাশ উঠে দাঁ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ের ক্রোধর বন্যায় ওর বাড়ী ধুয়ে মুছ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ন্দ লোকদের প্রতি ঈশ্বর এমনটাই করবেন| ওদের দেওয়ার জন্য এটাই ঈশ্বরের পরিকল্প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নামাথার সোফর উত্তর দি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য়োব, তুমি আমার চিন্তাকে তাড়িত করেছো, তাই আমার ভেতরের এই অনুভূতিগুলির জন্য আমি অবশ্য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েবো| আমি কি ভাবছি, তা আমি খুব তাড়াতাড়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উত্তর দিয়ে তুমি আমাকে অপমানিত করেছো| কিন্তু আমি বুদ্ধিমান, আমি জানি কি করে তোমাকে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তুমি জানো য়ে এক জন বদ লোকের আনন্দ দীর্ঘস্থায়ী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ুমি নিশ্চয়ই জান য়ে যখন থেকে আদমকে এই পৃথিবীতে পাঠানো হয়েছিল, তখন থেকেই এটা সত্য| য়ে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গ্রাহ্য করে না, সে খুব অল্প সময়ের জন্য সুখী হয় ম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মনকি যদি বদ লোকের অহঙ্কার আকাশকে স্পর্শ করে এবং তার মাথা মেঘকে স্পর্শ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বু তার মলের মতো সেও চির দিনের জন্য নিশ্চিহ্ন হয়ে যাবে| য়ে লোকরা তাকে চিনতো তারা বলবে, ‘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 স্বপ্নের মতোই উড়ে যাবে এবং কেউ তাকে আর খুঁজে পাবে না| একটা দুঃস্বপ্নের মতো তাকে জো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নো হবে এবং লোকে তাকে ভু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রা তাকে দেখতো তারা তাকে আর দেখতে পাবে না| ওর পরিবার ওর দিকে আর তাক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দ লোকদের সন্তানরা দরিদ্র লোকদের কাছে সাহায্য চাইবে| মন্দ লোকটি অবশ্যই নিজের হাতে তার সম্প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খন ও যুবক ছিল তখন হয়ত তার হাড়গুলো শক্ত, মজবুত এবং তারুণ্যে ভরা ছিল, কিন্তু ওর সঙ্গে ও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ূলোয় শু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মন্দ লোকদের মুখে খারাপটাই মিষ্টি লাগে| তাকে সে জিভের তলায়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ন্দ লোক খারাপটাকেই উপভোগ করে| সুমিষ্ট মিছরীর মতই সে সেটাকে মুখে ধরে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সেই মন্দটাই ওর পেটের ভেতর গিয়ে বিষ হয়ে উঠবে| এটা ওর শরীরের ভেতরে গিয়ে, সাপের বি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 বিষাক্ত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 লোকরা সম্পত্তি গলাধঃকরণ করে| কিন্তু ওরা তা উগরে দেবে| ঈশ্বরই ওই লোকদের দিয়ে তা বমি কর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ন্দ লোকরা সাপের বিষ চুষে নেয়| সাপের বিষ দাঁতই ওদের হত্যা করবে| দুষ্ট লোকদের বিষাক্ত সাপ দংশ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বিষ তাদের মের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নদী দুধ এবং মধু সহ প্রবাহিত হয় মন্দ লোকরা তা দেখার আনন্দ থেকে বঞ্চ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ন্দ লোকরা তাদের লাভের অংশ ফিরিযে দিতে বাধ্য হবে| তারা যার জন্য পরিশ্রম করেছে, তাদের তা উপ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েওয়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2026-10-20T05:19:40Z</dcterms:created>
  <dcterms:modified xsi:type="dcterms:W3CDTF">2026-10-20T05:19:40Z</dcterms:modified>
  <dc:title>ইয়োব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