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ூன்றாம்நாளிலே கலிலேயாவிலுள்ள கானா ஊரிலே ஒரு கலியாணம் நடந்தது; இயேசுவின் தாயும் அங்கேயிருந்த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வும் அவருடைய சீஷரும் அந்தக் கலியாணத்துக்கு அழைக்கப்பட்ட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ிராட்சரசம் குறைவுபட்டபோது, இயேசுவின் தாய் அவரை நோக்கி: அவர்களுக்குத் திராட்சரசம் இல்லை என்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இயேசு: ஸ்திரீயே, எனக்கும் உனக்கும் என்ன, என் வேளை இன்னும் வரவில்லை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தாய் வேலைக்காரரை நோக்கி: அவர் உங்களுக்கு என்ன சொல்லுகிறாரோ, அதின்படி செய்யுங்கள்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ர்கள் தங்களைச் சுத்திகரிக்கும் முறைமையின்படியே, ஒவ்வொன்று இரண்டு மூன்று குடம் தண்ணீர் கொள்ளத்தக்க ஆறு கற்சாடிகள் அங்கே வைத்த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ர்கள் தங்களைச் சுத்திகரிக்கும் முறைமையின்படியே, ஒவ்வொன்று இரண்டு மூன்று குடம் தண்ணீர் கொள்ளத்தக்க ஆறு கற்சாடிகள் அங்கே வைத்த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 வேலைக்காரரை நோக்கி: ஜாடிகளிலே தண்ணீர் நிரப்புங்கள் என்றார்; அவர்கள் அவைகளை நிறைய நிரப்ப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அவர்களை நோக்கி: நீங்கள் இப்பொழுது மொண்டு, பந்திவிசாரிப்புக்காரரிடத்தில் கொண்டுபோங்கள் என்றார்; அவர்கள் கொண்டு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த் திராட்சரசம் எங்கேயிருந்து வந்ததென்று தண்ணீரை மொண்ட வேலைக்காரருக்குத் தெரிந்ததேயன்றி பந்திவிசாரிப்புக்காரனுக்குத் தெரியாததினால், அவன் திராட்சரசமாய் மாறின தண்ணீரை ருசிபார்த்தபோது, மணவாளனை அழைத்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த் திராட்சரசம் எங்கேயிருந்து வந்ததென்று தண்ணீரை மொண்ட வேலைக்காரருக்குத் தெரிந்ததேயன்றி பந்திவிசாரிப்புக்காரனுக்குத் தெரியாததினால், அவன் திராட்சரசமாய் மாறின தண்ணீரை ருசிபார்த்தபோது, மணவாளனை அழைத்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ந்த மனுஷனும் முன்பு நல்ல திராட்சரசத்தைக் கொடுத்து, ஜனங்கள் திருப்தியடைந்தபின்பு, ருசி குறைந்ததைக் கொடுப்பான், நீரோ நல்ல ரசத்தை இது வரைக்கும் வைத்திருந்தீரே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ந்த மனுஷனும் முன்பு நல்ல திராட்சரசத்தைக் கொடுத்து, ஜனங்கள் திருப்தியடைந்தபின்பு, ருசி குறைந்ததைக் கொடுப்பான், நீரோ நல்ல ரசத்தை இது வரைக்கும் வைத்திருந்தீரே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்விதமாக இயேசு இந்த முதலாம் அற்புதத்தைக் கலிலேயாவிலுள்ள கானா ஊரிலே செய்து, தம்முடைய மகிமையை வெளிப்படுத்தினார், அவருடைய சீஷர்கள் அவரிடத்தில் விசுவாசம் வை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்விதமாக இயேசு இந்த முதலாம் அற்புதத்தைக் கலிலேயாவிலுள்ள கானா ஊரிலே செய்து, தம்முடைய மகிமையை வெளிப்படுத்தினார், அவருடைய சீஷர்கள் அவரிடத்தில் விசுவாசம் வை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பு அவரும் அவருடைய தாயாரும் அவருடைய சகோதரரும் அவருடைய சீஷரும் கப்பர்நகூமுக்குப்போய், அங்கே சிலநாள் தங்க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ன்பின்பு அவரும் அவருடைய தாயாரும் அவருடைய சகோதரரும் அவருடைய சீஷரும் கப்பர்நகூமுக்குப்போய், அங்கே சிலநாள் தங்க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யூதருடைய பஸ்காபண்டிகை சமீபமாயிருந்தது; அப்பொழுது இயேசு எருசலேமுக்குப் போய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ாலயத்திலே ஆடுகள் மாடுகள் புறாக்களாகிய இவைகளை விற்கிறவர்களையும், காசுக்காரர் உட்கார்ந்திருக்கிறதையும் கண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ாலயத்திலே ஆடுகள் மாடுகள் புறாக்களாகிய இவைகளை விற்கிறவர்களையும், காசுக்காரர் உட்கார்ந்திருக்கிறதையும் கண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யிற்றினால் ஒரு சவுக்கையுண்டுபண்ணி, அவர்கள் யாவரையும் ஆடுமாடுகளையும் தேவாலயத்துக்குப் புறம்பே துரத்திவிட்டு, காசுக்காரருடைய காசுகளைக் கொட்டி, பலகைகளைக் கவிழ்த்துப்போட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யிற்றினால் ஒரு சவுக்கையுண்டுபண்ணி, அவர்கள் யாவரையும் ஆடுமாடுகளையும் தேவாலயத்துக்குப் புறம்பே துரத்திவிட்டு, காசுக்காரருடைய காசுகளைக் கொட்டி, பலகைகளைக் கவிழ்த்துப்போ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ாவிற்கிறவர்களை நோக்கி: இவைகளை இவ்விடத்திலிருந்து எடுத்துக்கொண்டுபோங்கள்; என் பிதாவின் வீட்டை வியாபார வீடாக்காதிருங்கள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ுறாவிற்கிறவர்களை நோக்கி: இவைகளை இவ்விடத்திலிருந்து எடுத்துக்கொண்டுபோங்கள்; என் பிதாவின் வீட்டை வியாபார வீடாக்காதிருங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: உம்முடைய வீட்டைக்குறித்து உண்டான பக்திவைராக்கியம் என்னைப் பட்சித்தது என்று எழுதியிருக்கிறதை அவருடைய சீஷர்கள் நினைவுகூர்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ர்கள் அவரை நோக்கி: நீர் இவைகளைச் செய்கிறீரே, இதற்கு என்ன அடையாளத்தை எங்களுக்குக் காண்பிக்கிறீர் என்று கே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ர்கள் அவரை நோக்கி: நீர் இவைகளைச் செய்கிறீரே, இதற்கு என்ன அடையாளத்தை எங்களுக்குக் காண்பிக்கிறீர் என்று கே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யேசு அவர்களுக்குப் பிரதியுத்தரமாக: இந்த ஆலயத்தை இடித்துப்போடுங்கள், மூன்று நாளைக்குள்ளே இதை எழுப்புவே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ூதர்கள்: இந்த ஆலயத்தைக் கட்ட நாற்பத்தாறு வருஷம்சென்றதே, நீர் இதை மூன்று நாளைக்குள்ளே எழுப்புவீரோ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ூதர்கள்: இந்த ஆலயத்தைக் கட்ட நாற்பத்தாறு வருஷம்சென்றதே, நீர் இதை மூன்று நாளைக்குள்ளே எழுப்புவீரோ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ோ தம்முடைய சரீரமாகிய ஆலயத்தைக்குறித்துப் பேசி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ப்படிச் சொன்னதை அவர் மரித்தோரிலிருந்தெழுந்தபின்பு அவருடைய சீஷர்கள் நினைவுகூர்ந்து, வேதவாக்கியத்தையும் இயேசு சொன்ன வசனத்தையும் விசுவாசி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இப்படிச் சொன்னதை அவர் மரித்தோரிலிருந்தெழுந்தபின்பு அவருடைய சீஷர்கள் நினைவுகூர்ந்து, வேதவாக்கியத்தையும் இயேசு சொன்ன வசனத்தையும் விசுவாச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ஸ்காபண்டிகையிலே அவர் எருசலேமிலிருக்கையில், அவர் செய்த அற்புதங்களை அநேகர் கண்டு, அவருடையநாமத்தில் விசுவாசம் வை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ஸ்காபண்டிகையிலே அவர் எருசலேமிலிருக்கையில், அவர் செய்த அற்புதங்களை அநேகர் கண்டு, அவருடையநாமத்தில் விசுவாசம் வை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ிருந்தும், இயேசு எல்லாரையும் அறிந்திருந்தபடியால், அவர்களை நம்பி இணங்க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ருள்ளத்திலிருப்பதை அவர் அறிந்திருந்தபடியால், மனுஷரைக் குறித்து ஒருவரும் அவருக்குச் சாட்சி கொடுக்கவேண்டியதாயிருக்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4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third day there was a marriage in Cana of Galilee; and the mother of Jesus was ther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both Jesus was called, and his disciples, to the marriag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when they wanted wine, the mother of Jesus says unto him, They have no wi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Jesus says unto her, Woman, what have I to do with you? mine hour is not yet c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is mother says unto the servants, Whatsoever he says unto you, do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here were set there six water pots of stone, after the manner of the purifying of the Jew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ntaining two or three firkins apie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Jesus says unto them, Fill the water pots with water. And they filled them up to the br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he says unto them, Draw out now, and bear unto the governor of the feast. And they bare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the ruler of the feast had tasted the water that was made wine, and knew not whence it wa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but the servants which drew the water knew;) the governor of the feast called the bridegroom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ays unto him, Every man at the beginning does set forth good wine; and when men have we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runk, then that which is worse: but you have kept the good wine until no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is beginning of miracles did Jesus in Cana of Galilee, and manifested forth his glory; and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sciples believed on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fter this he went down to Capernaum, he, and his mother, and his brethren, and his disciple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y continued there not many day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he Jews' passover was at hand, and Jesus went up to Jerusal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found in the temple those that sold oxen and sheep and doves, and the changers of mone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tting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when he had made a scourge of small cords, he drove them all out of the temple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eep, and the oxen; and poured out the changers' money, and overthrew the table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said unto them that sold doves, Take these things behind; make not my Father's house a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use of merchand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is disciples remembered that it was written, The zeal of yours house has eaten me u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n answered the Jews and said unto him, What sign show you unto us, seeing that you do the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Jesus answered and said unto them, Destroy this temple, and in three days I will raise it u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n said the Jews, Forty and six years was this temple in building, and will you rear it up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ee day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he spoke of the temple of his bod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en therefore he was risen from the dead, his disciples remembered that he had said this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; and they believed the scripture, and the word which Jesus had sa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Now when he was in Jerusalem at the passover, in the feast day, many believed in his name, wh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saw the miracles which he d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Jesus did not commit himself unto them, because he knew all m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needed not that any should testify of man: for he knew what was in 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ohn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2026-10-19T23:06:36Z</dcterms:created>
  <dcterms:modified xsi:type="dcterms:W3CDTF">2026-10-19T23:06:36Z</dcterms:modified>
  <dc:title>John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