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விண்ணப்பத்தில் என் சத்தத்தைக் கேட்டருளும்; சத்துருவால் வரும் பயத்தை நீக்கி, என் பிராணனைக் காத்த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ர் செய்யும் இரகசிய ஆலோசனைக்கும் அக்கிரமக்காரருடைய கலகத்துக்கும் என்னை விலக்கி மறை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நாவைப் பட்டயத்தைப்போல் கூர்மையா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ைவுகளில் உத்தமன்மேல் எய்யும்பொருட்டுக் கசப்பான வார்த்தைகளாகிய தங்கள் அம்புகளை நாணேற்றுகிறார்கள்; சற்றும் பயமின்றிச் சடிதியில் அவன்மேல் எய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பொல்லாத காரியத்தில் தங்களை உறுதிப்படுத்திக்கொண்டு, மறைவான கண்ணிகளை வைக்க ஆலோசனைபண்ணி, அவைகளைக் காண்பவன் யார் என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பொல்லாத காரியத்தில் தங்களை உறுதிப்படுத்திக்கொண்டு, மறைவான கண்ணிகளை வைக்க ஆலோசனைபண்ணி, அவைகளைக் காண்பவன் யார் என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நியாயக்கேடுகளை ஆய்ந்துதேடி, தந்திரமான யோசனை நிறைவேறும்படி பிரயத்தனம்பண்ணுகிறார்கள்: அவர்களில் ஒவ்வொருவருடைய உட்கருத்தும் இருதயமும் ஆழம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நியாயக்கேடுகளை ஆய்ந்துதேடி, தந்திரமான யோசனை நிறைவேறும்படி பிரயத்தனம்பண்ணுகிறார்கள்: அவர்களில் ஒவ்வொருவருடைய உட்கருத்தும் இருதயமும் ஆழ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தேவன் அவர்கள்மேல் அம்புகளை எய்வார், சடிதியாய் அவர்கள் காய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ள்ளப்பட்டு, கீழேவிழும்படி அவர்கள் நாவுகளே அவர்களைக் கெடுக்கும்; அவர்களைக் காண்கிற யாவரும் ஓடிப்போ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 மனுஷரும் பயந்து, தேவனுடைய செயலை அறிவித்து, அவர் கிரியையை உணர்ந்துகொள்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மான் கர்த்தருக்குள் மகிழ்ந்து, அவரை நம்புவான்; செம்மையான இருதயமுள்ளவர்கள் யாவரும் மேன்மைபாராட்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 ನನ್ನ ಪ್ರಾರ್ಥನೆಯಲ್ಲಿ ನನ್ನ ಸ್ವರವನ್ನು ಕೇಳು; ಶತ್ರುವಿನ ಹೆದರಿಕೆ ಯಿಂದ ನನ್ನ ಜೀವವನ್ನು ಕಾಯ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ುರ್ಮಾರ್ಗಿಗಳ ಗುಪ್ತವಾದ ಆಲೋಚನೆಗಳಿಗೂ ದುಷ್ಟರ ಹೊಂಚಿಗೂ ನನ್ನನ್ನು ಮರೆ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ತಮ್ಮ ನಾಲಿಗೆಯನ್ನು ಕತ್ತಿಯ ಹಾಗೆ ಮಸೆಯುತ್ತಾರೆ. ಕಹಿ ಮಾತುಗಳೆಂಬ ಬಾಣಗಳನ್ನು ಹೂ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ರ್ದೋಷಿಯ ಕಡೆಗೆ ಗುಪ್ತವಾಗಿ ಫಕ್ಕನೆ ಎಸೆಯುವದಕ್ಕೆ ಅವರು ಭಯ 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ೆಟ್ಟಕಾರ್ಯದಲ್ಲಿ ಅವರು ತಮ್ಮನ್ನು ತಾವೇ ಪ್ರೋತ್ಸಾಹ ಮಾಡಿಕೊಳ್ಳುತ್ತಾರೆ; ಬಲೆಗಳನ್ನು ಒಡ್ಡು 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ುತ್ತಾ--ನಮ್ಮನ್ನು ನೋಡುವವ ರಾರೆಂದು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ದ್ರೋಹಗಳನ್ನು ಹುಡುಕುತ್ತಾರೆ; ಎಚ್ಚರಿಕೆಯಿಂದ ಹುಡುಕಿದ್ದನ್ನು ಅವರು ಪೂರೈಸುತ್ತಾರೆ; ಅವರೆಲ್ಲರ ಅಂತರಗ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ವೂ ಅಶೋದ್ಯ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ು ಅವರ ಕಡೆಗೆ ಬಾಣವನ್ನು ಎಸೆಯು ವಾಗ ಫಕ್ಕನೆ ಅವರಿಗೆ ಗಾಯಗಳ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ೆ ತಮ್ಮ ನಾಲಿಗೆಯು ತಮ್ಮ ಮೇಲೆ ಬೀಳುವಂತೆ ಮಾಡಿ ಕೊಳ್ಳುತ್ತಾರೆ. ಅವರನ್ನು ನೋಡುವವರೆಲ್ಲರೂ ಓಡಿ ಹೋ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ಎಲ್ಲಾ ಮನುಷ್ಯರು ಭಯಪಟ್ಟು ದೇವರ ಕಾರ್ಯವನ್ನು ತಿಳಿಸುವರು; ಆತನ ಕೆಲಸ ವನ್ನು ಬುದ್ಧಿಯಿಂದ ಗ್ರಹಿಸ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ತಿವಂತನು ಕರ್ತನಲ್ಲಿ ಸಂತೋಷಪಟ್ಟು ಆತನಲ್ಲಿ ಭರವಸವಿ ಡುವನು. ಯಥಾರ್ಥ ಹೃದಯವುಳ್ಳವರೆಲ್ಲರು ಹೆಚ್ಚಳ 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2026-10-21T09:37:52Z</dcterms:created>
  <dcterms:modified xsi:type="dcterms:W3CDTF">2026-10-21T09:37:52Z</dcterms:modified>
  <dc:title>ಕೀರ್ತನೆಗಳು : 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