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What advantage then has the Jew? or what profit is there of circumcision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Much every way: chiefly, because that unto them were committed the oracles of Go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Much every way: chiefly, because that unto them were committed the oracles of Go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what if some did not believe? shall their unbelief make the faith of God without effect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God forbid: yea, let God be true, but every man a liar; as it is written, That you might be justified in your sayings, and might overcome when you are judged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God forbid: yea, let God be true, but every man a liar; as it is written, That you might be justified in your sayings, and might overcome when you are judged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God forbid: yea, let God be true, but every man a liar; as it is written, That you might be justified in your sayings, and might overcome when you are judged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ut if our unrighteousness commend the righteousness of God, what shall we say? Is God unrighteous who takes vengeance? (I speak as a man)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ut if our unrighteousness commend the righteousness of God, what shall we say? Is God unrighteous who takes vengeance? (I speak as a man)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God forbid: for then how shall God judge the world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For if the truth of God has more abounded through my lie unto his glory; why yet am I also judged as a sinner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For if the truth of God has more abounded through my lie unto his glory; why yet am I also judged as a sinner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not rather, (as we be slanderously reported, and as some affirm that we say,) Let us do evil, that good may come? whose damnation is just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not rather, (as we be slanderously reported, and as some affirm that we say,) Let us do evil, that good may come? whose damnation is just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not rather, (as we be slanderously reported, and as some affirm that we say,) Let us do evil, that good may come? whose damnation is just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at then? are we better than they? No, in no wise: for we have before proved both Jews and Gentiles, that they are all under sin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at then? are we better than they? No, in no wise: for we have before proved both Jews and Gentiles, that they are all under sin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s it is written, There is none righteous, no, not one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re is none that understands, there is none that seeks after God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y are all gone out of the way, they are together become useless; there is none that does good, no, not one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ir throat is an open tomb; with their tongues they have used deceit; the poison of asps is under their lips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ir throat is an open tomb; with their tongues they have used deceit; the poison of asps is under their lips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Whose mouth is full of cursing and bitterness: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ir feet are swift to shed blood: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Destruction and misery are in their ways: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the way of peace have they not known: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re is no fear of God before their eyes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Now we know that what things whatsoever the law says, it says to them who are under the law: that every mouth may be stopped, and all the world may become guilty before God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Now we know that what things whatsoever the law says, it says to them who are under the law: that every mouth may be stopped, and all the world may become guilty before God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Now we know that what things whatsoever the law says, it says to them who are under the law: that every mouth may be stopped, and all the world may become guilty before God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refore by the deeds of the law there shall no flesh be justified in his sight: for by the law is the knowledge of sin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refore by the deeds of the law there shall no flesh be justified in his sight: for by the law is the knowledge of sin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But now the righteousness of God without the law is manifested, being witnessed by the law and the prophets;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But now the righteousness of God without the law is manifested, being witnessed by the law and the prophets;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Even the righteousness of God which is by faith of Jesus Christ unto all and upon all them that believe: for there is no difference: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Even the righteousness of God which is by faith of Jesus Christ unto all and upon all them that believe: for there is no difference: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For all have sinned, and come short of the glory of God;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Being justified freely by his grace through the redemption that is in Christ Jesus: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Whom God has set forth to be a propitiation through faith in his blood, to declare his righteousness for the remission of sins that are past, through the forbearance of God;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Whom God has set forth to be a propitiation through faith in his blood, to declare his righteousness for the remission of sins that are past, through the forbearance of God;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Whom God has set forth to be a propitiation through faith in his blood, to declare his righteousness for the remission of sins that are past, through the forbearance of God;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To declare, I say, at this time his righteousness: that he might be just, and the justifier of him which believes in Jesus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To declare, I say, at this time his righteousness: that he might be just, and the justifier of him which believes in Jesus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Where is boasting then? It is excluded. By what law? of works? Nay: but by the law of faith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Where is boasting then? It is excluded. By what law? of works? Nay: but by the law of faith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Therefore we conclude that a man is justified by faith without the deeds of the law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Therefore we conclude that a man is justified by faith without the deeds of the law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Is he the God of the Jews only? is he not also of the Gentiles? Yes, of the Gentiles also: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Seeing it is one God, which shall justify the circumcision by faith, and uncircumcision through faith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Seeing it is one God, which shall justify the circumcision by faith, and uncircumcision through faith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Do we then make void the law through faith? God forbid: yea, we establish the law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Do we then make void the law through faith? God forbid: yea, we establish the law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837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ானால், யூதனுடைய மேன்மை என்ன? விருத்தசேதனத்தினாலே பிரயோஜனம் என்ன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ு எவ்விதத்திலும் மிகுதியாயிருக்கிறது; தேவனுடைய வாக்கியங்கள் அவர்களிடத்தில் ஒப்புவிக்கப்பட்ட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சேஷித்த மேன்மையா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ிலர் விசுவாசியாமற்போனாலுமென்ன? அவர்களுடைய அவிசுவாசம் தேவனுடைய உண்மையை அவமாக்கும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ாக்கமாட்டாது; நீர் உம்முடைய வசனங்களில் நீதிபரராய் விளங்கவும், உம்முடைய நியா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சாரிக்கப்படும்போது வெற்றியடையவும் இப்படியாயிற்று என்று எழுதியிருக்கிறபடி, தேவனே சத்தியபர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ும், எந்த மனுஷனும் பொய்யன் என்றும் சொல்வோம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மனுஷர் பேசுகிற பிரகாரமாய்ப் பேசுகிறேன்; நம்முடைய அநீதி தேவனுடைய நீதியை விளங்கப்பண்ணி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 சொல்லுவோம்? கோபாக்கினையைச் செலுத்துகிற தேவன் அநீதராயிருக்கிறார் என்று சொல்லலாம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ச் சொல்லக்கூடாது; சொல்லக்கூடுமானால், தேவன் உலகத்தை நியாயந்தீர்ப்பதெப்பட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றியும், என் பொய்யினாலே தேவனுடைய சத்தியம் அவருக்கு மகிமையுண்டாக விளங்கினதுண்டானால், இனி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வியென்று தீர்க்கப்படுவானேன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ன்மை வரும்படிக்குத் தீமைசெய்வோமாக என்றும் சொல்லலாமல்லவா? நாங்கள் அப்படிப் போதிக்கிறவர்களென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லர் எங்களைத் தூஷித்துச் சொல்லுகிறார்களே; அப்படிப் போதிக்கிறவர்கள் மேல் வரும் ஆக்கி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யாய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னாலும் என்ன? அவர்களைப்பார்க்கிலும் நாங்கள் விசேஷித்தவர்களா? எவ்வளவேனும் விசேஷித்தவர்களல்ல. யூ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ிரேக்கர் யாவரும் பாவத்திற்குட்பட்டவர்களென்பதை முன்பு திருஷ்டாந்தப்படுத்தினோ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ப்படியே: நீதிமான் ஒருவனாகிலும் இல்ல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ணர்வுள்ளவன் இல்லை; தேவனைத் தேடுகிறவன் இல்ல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்லாரும் வழிதப்பி, ஏகமாய்க் கெட்டுப்போனார்கள்; நன்மைசெய்கிறவன் இல்லை, ஒருவனாகிலும் இ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தொண்டை திறக்கப்பட்ட பிரேதக்குழி, தங்கள் நாவுகளால் வஞ்சனைசெய்கிறார்கள்; அவர்கள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தடுகளின் கீழே பாம்பின் விஷம் இருக்கிறத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வாய் சபிப்பினாலும் கசப்பினாலும் நிறைந்திருக்கிறத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கால்கள் இரத்தஞ்சிந்துகிறதற்குத் தீவிரிக்கிறத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சமும் நிர்ப்பந்தமும் அவர்கள் வழிகளிலிருக்கிறத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மாதான வழியை அவர்கள் அறியாதிருக்கிறார்க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கண்களுக்கு முன்பாகத் தெய்வபயமில்லை, என்று எழுதியிருக்கிறத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ேலும், வாய்கள் யாவும் அடைக்கப்படும்படிக்கும், உலகத்தார் யாவரும் தேவனுடைய ஆக்கினைத்தீர்ப்ப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துவானவர்களாகும்படிக்கும், நியாயப்பிரமாணம் சொல்லுகிறதெல்லாம் நியாயப்பிரமாணத்த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ட்பட்டிருக்கிறவர்களுக்கே சொல்லுகிறதென்று அறிந்திருக்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டியிருக்க, பாவத்தை அறிகிற அறிவு நியாயப்பிரமாணத்தினால் வருகிறபடியால், எந்த மனுஷ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ப்பிரமாணத்தின் கிரியையினாலே தேவனுக்கு முன்பாக நீதிமானாக்கப்படுவ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யிருக்க, நியாயப்பிரமாணமில்லாமல் தேவநீதி வெளியாக்கப்பட்டிருக்கிறது; அதைக்குறி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ப்பிரமாணமும் தீர்க்கதரிசனங்களும் சாட்சியிட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ு இயேசுகிறிஸ்துவைப்பற்றும் விசுவாசத்தினாலே பலிக்கும் தேவநீதியே; விசுவாசிக்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வர்களுக்குள்ளும் எவர்கள்மேலும் அது பலிக்கும், வித்தியாசமே இ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ல்லாரும் பாவஞ்செய்து, தேவமகிமையற்றவர்களாக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லவசமாய் அவருடைய கிருபையினாலே கிறிஸ்து இயேசுவிலுள்ள மீட்பைக்கொண்டு நீதிமான்களாக்கப்படுகிறார்க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ேவன் பொறுமையாயிருந்த முற்காலத்தில் நடந்த பாவங்களைத் தாம் பொறுத்துக்கொண்டதைக்குறித்துத் தம்ம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யைக் காண்பிக்கும்பொருட்டாகவும், தாம் நீதியுள்ளவரும், இயேசுவினிடத்தில் விசுவாசமாயிருக்கிறவ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மானாக்குகிறவருமாய் விளங்கும்படி, இக்காலத்திலே தமது நீதியைக் காண்பிக்கும்பொருட்டாகவ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ிறிஸ்து இயேசுவினுடைய இரத்தத்தைப்பற்றும் விசுவாசத்தினாலே பலிக்கும் கிருபாதார பலியாக அவர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ற்படுத்த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டியிருக்க, மேன்மைபாராட்டல் எங்கே? அது நீக்கப்பட்டதே. எந்தப் பிரமாணத்தினாலே? கிரியா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மாணத்தினாலேயா? அல்ல விசுவாசப்பிரமாணத்தினாலேய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தலால் மனுஷன் நியாயப்பிரமாணத்தின் கிரியைகளில்லாமல் விசுவாசத்தினாலேயே நீதிமானாக்கப்படுகிற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ு தீர்க்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வன் யூதருக்குமாத்திரமா தேவன்? புறஜாதிகளுக்கும் தேவனல்லவா? ஆம் புறஜாதிகளுக்கும் அவர் தேவன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விருத்தசேதனமுள்ளவர்களை விசுவாசத்தினாலும், விருத்தசேதனமில்லாதவர்களை விசுவாசத்தின் மூலமா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மான்களாக்குகிற தேவன் ஒருவர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டியானால், விசுவாசத்தினாலே நியாயப்பிரமாணத்தை அவமாக்குகிறோமா? அப்படியல்ல; நியாயப்பிரமாண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லைநிறுத்துகிறோ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2026-11-01T21:11:45Z</dcterms:created>
  <dcterms:modified xsi:type="dcterms:W3CDTF">2026-11-01T21:11:45Z</dcterms:modified>
  <dc:title>ரோமர்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