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1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ke, my soul, in joyful lays, 
And sing thy great Redeemer's praise ; 
He justly claims a song from me : 
His loving-kindness, oh, how fr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saw me ruined by the Fall, 
Yet loved me, notwithstanding all ; 
He saved me from my lost estate : 
His loving-kindness, oh, how great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numerous hosts of mighty foes, 
Though earth and hell my way oppose, 
He safely leads my soul along : 
His loving-kindness, oh, how stro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2026-10-31T14:07:43Z</dcterms:created>
  <dcterms:modified xsi:type="dcterms:W3CDTF">2026-10-31T14:07:43Z</dcterms:modified>
  <dc:title>Hymn : 251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