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யை மாற்றுவார் புதுபெலன் த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ோ கரங்களை அசைத்து துதித்துக்கொண்ட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த்தைக் கேட்பார் கிருபையை பொழ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த்தம் செய்தார் நிறவேற்றி முட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ோ கரங்களை உயர்த்தி துதித்துக்கொண்ட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மல் துதிபோம் காலமெல்லா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வாம் இயேசுவையே-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 ஓசன்னா ஓசன்னா ஓச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ஓசன்னா ஓசன்னா ஓச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ருவை மிதிப்பார் எதிரி அடங்கு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ஜெயிப்பார் ராஜரீகம் பண்ண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ோ கரங்களைத் தட்டியே துதித்துக்கொண்டி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ுகளை அறுப்பார் சாபங்களை முற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2026-07-25T13:23:35Z</dcterms:created>
  <dcterms:modified xsi:type="dcterms:W3CDTF">2026-07-25T13:23:35Z</dcterms:modified>
  <dc:title>துதிப் பாடல்கள் : 996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