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presProps" Target="presProps.xml"/>
  <Relationship Id="rId18" Type="http://schemas.openxmlformats.org/officeDocument/2006/relationships/viewProps" Target="viewProps.xml"/>
  <Relationship Id="rId1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ேதனையை மாற்றுவார் புதுபெலன் தர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யோ கரங்களை அசைத்து துதித்துக்கொண்டிர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ண்ணப்பத்தைக் கேட்பார் கிருபையை பொழி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க்குத்தத்தம் செய்தார் நிறவேற்றி முடிப்ப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யோ கரங்களை உயர்த்தி துதித்துக்கொண்டிர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ஓயாமல் துதிபோம் காலமெல்லாம் பா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ராஜாதி ராஜாவாம் இயேசுவையே- என்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டு ஓசன்னா ஓசன்னா ஓசன்ன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ும் ஓசன்னா ஓசன்னா ஓசன்ன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த்திருவை மிதிப்பார் எதிரி அடங்குவ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 ஜெயிப்பார் ராஜரீகம் பண்ண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யோ கரங்களைத் தட்டியே துதித்துக்கொண்டிர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ட்டுகளை அறுப்பார் சாபங்களை முறிப்ப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2026-06-10T10:02:26Z</dcterms:created>
  <dcterms:modified xsi:type="dcterms:W3CDTF">2026-06-10T10:02:26Z</dcterms:modified>
  <dc:title>துதிப் பாடல்கள் : 996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