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இஸ்ரவேல் வம்சத்தாருக்கு ஒரு விடுகதையையும் உவமையையும் கூறி, சொல்லவேண்டிய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, பெரிய செட்டைகளையும் நீளமான இறகுகளையும் உடையதும், பலவருணமான இறகுகளால் நிறைந்ததுமாகிய ஒரு பெரிய கழுகு லீபனோனில் வந்து, ஒரு கேதுருவின் நுனிக்கிளையைப் பிடி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, பெரிய செட்டைகளையும் நீளமான இறகுகளையும் உடையதும், பலவருணமான இறகுகளால் நிறைந்ததுமாகிய ஒரு பெரிய கழுகு லீபனோனில் வந்து, ஒரு கேதுருவின் நுனிக்கிளையைப் பிடி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இளங்கிளையிலுள்ள கொழுந்துகளைக்கொய்து, அதை வர்த்தக தேசத்துக்குக் கொண்டுபோய், அதை வர்த்தகருடைய நகரத்தில் வைத்தத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இளங்கிளையிலுள்ள கொழுந்துகளைக்கொய்து, அதை வர்த்தக தேசத்துக்குக் கொண்டுபோய், அதை வர்த்தகருடைய நகரத்தில் வைத்த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ன் விதையில் ஒன்றை எடுத்து, அதைப் பயிர்நிலத்திலே போட்டு, அதை எடுத்து, மிகுந்த தண்ணீர் ஓரத்திலே பத்திரமாய் ந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ன் விதையில் ஒன்றை எடுத்து, அதைப் பயிர்நிலத்திலே போட்டு, அதை எடுத்து, மிகுந்த தண்ணீர் ஓரத்திலே பத்திரமாய் ந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ுளிர்த்து, படர்ந்து, தாழ்ந்த அடிமரமுள்ள திராட்சச்செடியாயிற்று; அதின்கொடிகள் அந்தக் கழுகுக்கு நேராகவும், அதின் வேர்கள் அதின் கீழாகவும் இருந்தன; இவ்விதமாய் அது திராட்சச்செடியாகி, கிளைகளை வீசி, கொப்புகளைவிட்ட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ுளிர்த்து, படர்ந்து, தாழ்ந்த அடிமரமுள்ள திராட்சச்செடியாயிற்று; அதின்கொடிகள் அந்தக் கழுகுக்கு நேராகவும், அதின் வேர்கள் அதின் கீழாகவும் இருந்தன; இவ்விதமாய் அது திராட்சச்செடியாகி, கிளைகளை வீசி, கொப்புகளைவி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ுளிர்த்து, படர்ந்து, தாழ்ந்த அடிமரமுள்ள திராட்சச்செடியாயிற்று; அதின்கொடிகள் அந்தக் கழுகுக்கு நேராகவும், அதின் வேர்கள் அதின் கீழாகவும் இருந்தன; இவ்விதமாய் அது திராட்சச்செடியாகி, கிளைகளை வீசி, கொப்புகளைவி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ொப்புகளை விடுகிறதற்கும், கனியைத் தருகிறதற்கும், மகிமையான திராட்சச்செடியாகிறதற்கும், இது மிகுந்த தண்ணீர்களின் ஓரமாகிய நல்ல நிலத்தில் நடப்பட்ட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ொப்புகளை விடுகிறதற்கும், கனியைத் தருகிறதற்கும், மகிமையான திராட்சச்செடியாகிறதற்கும், இது மிகுந்த தண்ணீர்களின் ஓரமாகிய நல்ல நிலத்தில் நடப்பட்ட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நடப்பட்ட இது செழிப்பாயிருக்குமோ? கொண்டல்காற்று இதின்பேரில் படும்போது இது வாடி உலர்ந்துபோகாதோ? இது நடப்பட்ட பாத்திகளிலே வாடிப்போமெ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நடப்பட்ட இது செழிப்பாயிருக்குமோ? கொண்டல்காற்று இதின்பேரில் படும்போது இது வாடி உலர்ந்துபோகாதோ? இது நடப்பட்ட பாத்திகளிலே வாடிப்போமெ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நடப்பட்ட இது செழிப்பாயிருக்குமோ? கொண்டல்காற்று இதின்பேரில் படும்போது இது வாடி உலர்ந்துபோகாதோ? இது நடப்பட்ட பாத்திகளிலே வாடிப்போமெ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இவைகளின் தாற்பரியம் தெரியுமா என்று நீ கலகவீட்டாரைக்கேட்டுச் சொல்லவேண்டியது என்னவென்றால், இதோ, பாபிலோன் ராஜா எருசலேமுக்கு வந்து, அதின் ராஜாவையும் அதின் பிரபுக்களையும் பிடித்து, அவர்களைத் தன்னிடமாகப் பாபிலோனுக்குக் கொண்டுபோகும்போ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இவைகளின் தாற்பரியம் தெரியுமா என்று நீ கலகவீட்டாரைக்கேட்டுச் சொல்லவேண்டியது என்னவென்றால், இதோ, பாபிலோன் ராஜா எருசலேமுக்கு வந்து, அதின் ராஜாவையும் அதின் பிரபுக்களையும் பிடித்து, அவர்களைத் தன்னிடமாகப் பாபிலோனுக்குக் கொண்டுபோகும்போ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இவைகளின் தாற்பரியம் தெரியுமா என்று நீ கலகவீட்டாரைக்கேட்டுச் சொல்லவேண்டியது என்னவென்றால், இதோ, பாபிலோன் ராஜா எருசலேமுக்கு வந்து, அதின் ராஜாவையும் அதின் பிரபுக்களையும் பிடித்து, அவர்களைத் தன்னிடமாகப் பாபிலோனுக்குக் கொண்டுபோகும்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ராஜவம்சத்திலே ஒருவனைத் தத்தெடுத்து, அவனோடே உடன்படிக்கைபண்ண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்யம் தன்னை உயர்த்தாமல் தாழ்ந்திருக்கும்படிக்கும், தன் உடன்படிக்கையை அவன் கைக்கொள்ளுகிறதினால் அது நிலைநிற்கும்படிக்கும், அவனைப் ஆணைப்பிரமாணத்துக்கு உட்படுத்தி, தேசத்தில் பலசாலிகளைப் பிடித்ததுக்கொண்டுபோனான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்யம் தன்னை உயர்த்தாமல் தாழ்ந்திருக்கும்படிக்கும், தன் உடன்படிக்கையை அவன் கைக்கொள்ளுகிறதினால் அது நிலைநிற்கும்படிக்கும், அவனைப் ஆணைப்பிரமாணத்துக்கு உட்படுத்தி, தேசத்தில் பலசாலிகளைப் பிடித்ததுக்கொண்டுபோனான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நேகம் ஜனங்களை நாசம்பண்ணும்படி அணைபோட்டு, கொத்தளங்களைக் கட்டும்போது, பார்வோன் பெரியசேனையோடும், திரளான கூட்டத்தோடும் வந்து இவனுக்காக யுத்தத்தில் உதவமா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நேகம் ஜனங்களை நாசம்பண்ணும்படி அணைபோட்டு, கொத்தளங்களைக் கட்டும்போது, பார்வோன் பெரியசேனையோடும், திரளான கூட்டத்தோடும் வந்து இவனுக்காக யுத்தத்தில் உதவமா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இவன் கையடித்துக் கொடுத்திருந்தும் உடன்படிக்கை முறித்துப்போட்டு, ஆணையை அசட்டைபண்ணினான்; இப்படியெல்லாம் செய்தவன் தப்புவ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இவன் கையடித்துக் கொடுத்திருந்தும் உடன்படிக்கை முறித்துப்போட்டு, ஆணையை அசட்டைபண்ணினான்; இப்படியெல்லாம் செய்தவன் தப்புவ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ிமித்தம் கர்த்தராகிய ஆண்டவர் சொல்லுகிறது என்னவென்றால்: அவன் என் ஆசையை அசட்டைபண்ணினதையும், என் உடன்படிக்கையை முறித்துப்போட்டதையும், நான் அவனுடைய தலையின்மேல் வர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ிமித்தம் கர்த்தராகிய ஆண்டவர் சொல்லுகிறது என்னவென்றால்: அவன் என் ஆசையை அசட்டைபண்ணினதையும், என் உடன்படிக்கையை முறித்துப்போட்டதையும், நான் அவனுடைய தலையின்மேல் வர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னுடைய கண்ணியில் அகப்படும்படிக்கு நான் என் வலையை அவன்மேல் வீசி, அவனைப் பாபிலோனுக்குக் கொண்டுபோய், அவன் எனக்கு விரோதமாய்ப் பண்ணின துரோகத்தினிமித்தம் அங்கே அவனை நியாயம் விசாரி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னுடைய கண்ணியில் அகப்படும்படிக்கு நான் என் வலையை அவன்மேல் வீசி, அவனைப் பாபிலோனுக்குக் கொண்டுபோய், அவன் எனக்கு விரோதமாய்ப் பண்ணின துரோகத்தினிமித்தம் அங்கே அவனை நியாயம் விசாரிப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ோடேகூட ஓடிப்போகிற யாவரும் அவனுடைய எல்லா இராணுவங்களும் பட்டயத்தால் விழுவார்கள்; மீதியானவர்களோ சகல திசைகளிலும் சிதறடிக்கப்படுவார்கள்; அப்பொழுது கர்த்தராகிய நான் இதைச் சொன்னேன் என்று அறிந்துகொள்வ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ோடேகூட ஓடிப்போகிற யாவரும் அவனுடைய எல்லா இராணுவங்களும் பட்டயத்தால் விழுவார்கள்; மீதியானவர்களோ சகல திசைகளிலும் சிதறடிக்கப்படுவார்கள்; அப்பொழுது கர்த்தராகிய நான் இதைச் சொன்னேன் என்று அறிந்துகொள்வ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ஆண்டவர் சொல்லுகிறது என்னவென்றால் நான் உயர்ந்த கேதுருவின் நுனிக்கிளைகளில் ஒன்றை எடுத்து நடுவேன்; அதின் இளங்கிளையிலுள்ள கொழுந்துகளில் இளசாயிருக்கிற ஒன்றைக் கொய்து, அதை உயரமும் உன்னதமுமான ஒரு பர்வதத்தின்மேல் நாட்ட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ஆண்டவர் சொல்லுகிறது என்னவென்றால் நான் உயர்ந்த கேதுருவின் நுனிக்கிளைகளில் ஒன்றை எடுத்து நடுவேன்; அதின் இளங்கிளையிலுள்ள கொழுந்துகளில் இளசாயிருக்கிற ஒன்றைக் கொய்து, அதை உயரமும் உன்னதமுமான ஒரு பர்வதத்தின்மேல் நாட்டுவ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ஆண்டவர் சொல்லுகிறது என்னவென்றால் நான் உயர்ந்த கேதுருவின் நுனிக்கிளைகளில் ஒன்றை எடுத்து நடுவேன்; அதின் இளங்கிளையிலுள்ள கொழுந்துகளில் இளசாயிருக்கிற ஒன்றைக் கொய்து, அதை உயரமும் உன்னதமுமான ஒரு பர்வதத்தின்மேல் நாட்டுவ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உயரமான பர்வதத்திலே அதை நாட்டுவேன்; அது கொப்புகளை விட்டு, கனிதந்து, மகிமையான கேதுருவாகும்; அதின் கீழே சகலவித பட்சிஜாதிகளும் தங்கி, அதின் கிளைகளின் நிழலிலே தாபரி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உயரமான பர்வதத்திலே அதை நாட்டுவேன்; அது கொப்புகளை விட்டு, கனிதந்து, மகிமையான கேதுருவாகும்; அதின் கீழே சகலவித பட்சிஜாதிகளும் தங்கி, அதின் கிளைகளின் நிழலிலே தாபரி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உயரமான பர்வதத்திலே அதை நாட்டுவேன்; அது கொப்புகளை விட்டு, கனிதந்து, மகிமையான கேதுருவாகும்; அதின் கீழே சகலவித பட்சிஜாதிகளும் தங்கி, அதின் கிளைகளின் நிழலிலே தாபரி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നീ യിസ്രായേൽഗൃഹത്തോടു ഒരു കടങ്കഥ പറഞ്ഞു ഒരു ഉപമ പ്രസ്താവിക്കേണ്ട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ായ കർത്താവു ഇപ്രകാരം അരുളിച്ചെയ്യുന്നു: വലിയ ചിറകും നീണ്ട തൂവലും ഉള്ളതും പലനിറമായ പപ്പ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ഞ്ഞതുമായ ഒരു വലിയ കഴുകൻ ലെബനോനിൽ വന്നു ഒരു ദേവദാരുവിന്റെ ശിഖരം എ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അതിന്റെ ഇളഞ്ചില്ലികളുടെ അറ്റം മുറിച്ചു കച്ചവടമുള്ളോരു ദേശത്തു കൊണ്ടുചെന്നു, കച്ചവടക്ക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ത്തിൽ ന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ദേശത്തിലെ തൈകളിൽ ഒന്നു എടുത്തു ഒരു വിളനിലത്തു നട്ടു; അവൻ അതിനെ വളരെ വെള്ളത്തിന്നരി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ചെന്നു അലരിവൃക്ഷംപോലെ ന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 വളർന്നു, പൊക്കം കുറഞ്ഞു പടരുന്ന മുന്തിരിവള്ളിയായിത്തീർന്നു; അതിന്റെ വള്ളി അവങ്ക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യേണ്ടതും അതിന്റെ വേർ അവന്നു കിഴ്പെടേണ്ടതും ആയിരുന്നു; ഇങ്ങനെ അതു മുന്തിരിവള്ളിയായി കൊമ്പ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വിക്കയും ചില്ലികളെ നീട്ട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ാൽ വലിയ ചിറകും വളരെ പപ്പും ഉള്ള മറ്റൊരു വലിയ കഴുകൻ ഉണ്ടായിരുന്നു; അവൻ അതു നനെക്കേണ്ടതിന്നു 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തിരിവള്ളി തന്റെ തടത്തിൽനിന്നു വേരുകളെ അവങ്കലേക്കു തിരിച്ചു കൊമ്പുകളെ അവങ്കലേക്കു നീ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ൊമ്പുകളെ പുറപ്പെടുവിച്ചു ഫലം കായിപ്പാനും നല്ലമുന്തിരിവള്ളി ആയിത്തീരുവാനും തക്കവണ്ണം അതിനെ വള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ത്തിന്നരികെ നല്ലനിലത്തു ന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ഇതു സാധിക്കുമോ? അതു വാടിപ്പോകത്തക്കവണ്ണം, അതിന്റെ തളിർത്ത ഇലകളൊക്കെയും വാടിപ്പോകത്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, അവൻ അതിന്റെ വേരുകളെ മാന്തുകയും കായി പറിച്ചുകളകയും ചെയ്കില്ലയോ? അതിനെ വേര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ഴുതുകളയേണ്ടതിന്നു വലിയ ബലമോ വളരെ ജനമോ ആവശ്യ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ു നട്ടിരിക്കുന്നു സത്യം; അതു തഴെക്കുമോ? കിഴക്കൻ കാറ്റു തട്ടുമ്പോൾ അതു തീ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ടിപ്പോകയില്ലയോ? വളർന്ന തടത്തിൽ തന്നേ അതു ഉണങ്ങിപ്പോകും എന്നു യഹോവയായ ക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 എന്നു നീ 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തിന്റെ അർത്ഥം നിങ്ങൾ അറിയുന്നില്ലയോ എന്നു നീ ആ മത്സരഗൃഹത്തോടു ചോദിച്ചിട്ടു അവ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േണ്ടതു: ബാബേൽരാജാവു യെരൂശലേമിലേക്കു വന്നു അതിന്റെ രാജാവിനെയും പ്രഭുക്കന്മാരെയും പിട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ാടുകൂടെ ബാബേലിലേക്കു കൊണ്ടുപോ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രാജസന്തതിയിൽ ഒരുത്തനെ അവൻ എടുത്തു അവനുമായി ഒരു ഉടമ്പടി ചെയ്തു അവനെക്കൊണ്ടു സത്യം ചെയ്യ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രാജ്യം തന്നെത്താൻ ഉയർത്താതെ താണിരുന്നു അവന്റെ ഉടമ്പടി പ്രമാണിച്ചു നിലനിന്നുപോരേണ്ടതിന്ന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ലെ ബലവാന്മാരെ 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ങ്കിലും അവനോടു മത്സരിച്ചു ഇവൻ തനിക്കു കുതിരകളെയും വളരെ പടജ്ജനത്തെയും അയച്ചുതരേണമെന്നു പറ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തന്മാരെ മിസ്രയീമിലേക്കു അയച്ചു: അവൻ കൃതാർത്ഥനാകുമോ? ഇങ്ങനെ ചെയ്യുന്നവൻ തെറ്റി ഒഴിയുമോ? അല്ല,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ടമ്പടി ലംഘിച്ചിട്ടു വഴുതിപ്പോ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ന്നാണ, അവനെ രാജാവാക്കിയ രാജാവിന്റെ സ്ഥലമായ ബാബേലിൽ, അവന്റെ അരികെ വെച്ചു തന്നേ, അവൻ മര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ായ കർത്താവിന്റെ അരുളപ്പാടു; അവനോടു ചെയ്ത സത്യം അവൻ ധിക്കരിക്കയും അവനുമായുള്ള ഉടമ്പ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ംഘിക്കയും ചെയ്ത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ബഹുജനത്തെ നശിപ്പിച്ചുകളവാൻ തക്കവണ്ണം അവർ വാടകോരി കൊത്തളം പണിയുമ്പോൾ ഫറവോൻ മഹാസൈന്യത്ത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ിയ കൂട്ടത്തോടും കൂടെ അവന്നുവേണ്ടി യുദ്ധത്തിൽ ഒന്നും പ്രവർത്ത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ൻ ഉടമ്പടി ലംഘിച്ചു സത്യം ധിക്കരിച്ചിരിക്കുന്നു; അവൻ കയ്യടിച്ചിട്ടും ഇത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; ആകയാൽ അവൻ ഒഴിഞ്ഞുപേ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ുകൊണ്ടു യഹോവയായ കർത്താവു ഇപ്രകാരം അരുളിച്ചെയ്യുന്നു: എന്നാണ, അവൻ ധിക്കരിച്ചിരിക്കുന്ന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ത്യവും ലംഘിച്ചിരിക്കുന്ന എന്റെ ഉടമ്പടിയും ഞാൻ അവന്റെ തലമേൽ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ഞാൻ എന്റെ വല അവന്റെമേൽ വീശും; അവൻ എന്റെ കണിയിൽ അകപ്പെടും; ഞാൻ അവനെ ബാബേലിലേക്കു കൊണ്ടുചെ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എന്നോടു ചെയ്തിരിക്കുന്ന ദ്രോഹത്തെക്കുറിച്ചു അവിടെവെച്ചു അവനോടു വ്യവഹ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ന്റെ ശ്രേഷ്ഠ യോദ്ധാക്കൾ ഒക്കെയും അവന്റെ എല്ലാപടക്കൂട്ടങ്ങളും വാളാൽ വീഴും; ശേഷിപ്പുള്ളവര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ലു ദിക്കിലേക്കും ചിതറിപ്പോകും; യഹോവയായ ഞാൻ അതു അരുളിച്ചെയ്തു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ോവയായ കർത്താവു ഇപ്രകാരം അരുളിച്ചെയ്യുന്നു: ഞാനും ഉയരമുള്ള ദേവദാരുവിന്റെ ഒരു ശിഖരം എ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ും; അതിന്റെ ഇളഞ്ചില്ലികളുടെ അറ്റത്തുനിന്നു ഇളയതായിരിക്കുന്ന ഒന്നു ഞാൻ മുറിച്ചെടുത്തു ഉയ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ന്നതവുമായുള്ള ഒരു പർവ്വതത്തിൽ ന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ിസ്രായേലിന്റെ ഉയർന്ന പർവ്വതത്തിൽ ഞാൻ അതു നടും; അതു കൊമ്പുകളെ പുറപ്പെടുവിച്ചു ഫലം കായ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ംഗിയുള്ളോരു ദേവദാരുവായിത്തീരും; അതിന്റെ കീഴിൽ പലവിധം ചിറകുള്ള പക്ഷികളൊക്കെയും പാർക്കും;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മ്പുകളുടെ നിഴലിൽ അവ വസ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ഹോവയായ ഞാൻ ഉയരമുള്ള വൃക്ഷത്തെ താഴ്ത്തി താണിരുന്ന വൃക്ഷത്തെ ഉയർത്തുകയും പച്ചയായുള്ള വൃക്ഷ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ക്കി ഉണങ്ങിയ വൃക്ഷത്തെ തഴെപ്പിക്കയും ചെയ്തിരിക്കുന്നു എന്നു കാട്ടിലെ സകലവൃക്ഷങ്ങളും അറി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ായ ഞാൻ അതു പ്രസ്താവിച്ചും അനുഷ്ഠിച്ചും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2026-10-21T09:37:44Z</dcterms:created>
  <dcterms:modified xsi:type="dcterms:W3CDTF">2026-10-21T09:37:44Z</dcterms:modified>
  <dc:title>യെഹെസ്കേൽ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