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35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ம்மைப்போலா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ாஞ்சிக்குதே என்னுள்ள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ஆவி ஆத்மா சரீர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ுற்றும் படைத்து விட்ட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ஏற்றுக்கொள்ளும் ஐயன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மறியாது பாவமே செய்யா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ரினில் ஜீவித்த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உம்மைப் போல் ஜீவிக்க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மதை தாருமையா – உந்த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பத்திரவம் உண்டு உலகினில் என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த்தை வென்றேனெ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போல் உலகினை ஜெயத்திடவ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மதை தாருமையா – உந்த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ென்றும் என் பின் வராதவ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 என் சீஷன் எ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சிலுவையை நான் சும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மதைத் தாருமையா – உந்த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லைசாய்க்க தலம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ரணியில் உறவில்ல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லையில்லா பூவில் என்றீர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ானும் உம்மைப் போல தியாகம் செய்ய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லமதைத் தாருமையா – உந்த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் மலையதில் சிறந்தே இலங்கிட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ாட்டுக்குட்டி நீரே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ீயோனில் உம்முடன் நானிருக்க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ைப் போல் மாற்றும் ஐயா – என்னை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2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2026-11-01T07:49:53Z</dcterms:created>
  <dcterms:modified xsi:type="dcterms:W3CDTF">2026-11-01T07:49:53Z</dcterms:modified>
  <dc:title>துதிப் பாடல்கள் : 522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