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லேமுவேலுக்கடுத்த வசனங்கள்; அவன் தாய் அவனுக்குப் போதித்த உபதேச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மகனே, என் கர்ப்பத்தின் குமாரனே, என் பொருத்தனைகளின் புத்திரனே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ஸ்திரீகளுக்கு உன் பலனையும் ராஜாக்களைக் கெடுக்கும் காரியங்களுக்கு உன் வழிகளையும் கொடாத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ாட்சரசம் குடிப்பது ராஜாக்களுக்குத் தகுதியல்ல; லேமுவேலே, அது ராஜாக்களுக்குத் தகுதியல்ல; மதுபானம் பிரபுக்களுக்குத் தகுதிய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ாட்சரசம் குடிப்பது ராஜாக்களுக்குத் தகுதியல்ல; லேமுவேலே, அது ராஜாக்களுக்குத் தகுதியல்ல; மதுபானம் பிரபுக்களுக்குத் தகுதிய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துபானம்பண்ணினால் அவர்கள் நியாயப்பிரமாணத்தை மறந்து, சிறுமைப்படுகிறவர்களுடைய நியாயத்தையும் புரட்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டிந்துபோகிறவனுக்கு மதுபானத்தையும், மனங்கசந்தவர்களுக்குத் திராட்சரசத்தையும் கொடுங்கள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குடித்துத் தன் குறைவை மறந்து, தன் வருத்தத்தை அப்புறம் நினையாதிருக்கட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வியாபாரம் பிரயோஜனமுள்ளதென்று அறிந்திருக்கிறாள்; இரவிலே அவள் விளக்கு அணையாத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வியாபாரம் பிரயோஜனமுள்ளதென்று அறிந்திருக்கிறாள்; இரவிலே அவள் விளக்கு அணையாத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கைகளை இராட்டினத்தில் வைக்கிறாள்; அவள் விரல்கள் கதிரைப் பிட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ஊமையனுக்காகவும் திக்கற்றவர்களெல்லாருடைய நியாயத்துக்காகவும் உன் வாயைத் திற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றுமையானவர்களுக்குத் தன் கையைத் திறந்து, ஏழைகளுக்குத் தன் கரங்களை நீட்டுகி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வாயைத் திறந்து, நீதியாய் நியாயந்தீர்த்து, சிறுமையும் எளிமையுமானவனுக்கு நியாயஞ்செ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ணசாலியான ஸ்திரீயைக் கண்டுபிடிப்பவன் யார்? அவளுடைய விலை முத்துக்களைப்பார்க்கிலும் உயர்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் புருஷனுடைய இருதயம் அவளை நம்பும்; அவன் சம்பத்துக் குறைய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உயிரோடிருக்கிற நாளெல்லாம் அவனுக்குத் தீமையையல்ல, நன்மையையே செய்கி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ட்டுமயிரையும் சணலையும் தேடி, தன் கைகளினால் உற்சாகத்தோடே வேலைசெய்கி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வியாபாரக் கப்பல்களைப் போலிருக்கிறாள்; தூரத்திலிருந்து தன் ஆகாரத்தைக் கொண்டுவருகி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ட்டோடே எழுந்து தன் வீட்டாருக்கு ஆகாரங்கொடுத்து, தன் வேலைக்காரிகளுக்குப் படியளக்கி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 விசாரித்து அதை வாங்குகிறாள்; தன் கைகளின் சம்பாத்தியத்தினால் திராட்சத்தோட்டத்தை நாட்டுகி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 விசாரித்து அதை வாங்குகிறாள்; தன் கைகளின் சம்பாத்தியத்தினால் திராட்சத்தோட்டத்தை நாட்டுகி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னைப் பெலத்தால் இடைக்கட்டிக்கொண்டு, தன் கைகளைப் பலப்படுத்துகி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வீட்டார் அனைவருக்கும் இரட்டைப்புரை உடுப்பிருக்கிறதால், தன் வீட்டாரினிமித்தம் குளிருக்குப் பயப்பட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வீட்டார் அனைவருக்கும் இரட்டைப்புரை உடுப்பிருக்கிறதால், தன் வீட்டாரினிமித்தம் குளிருக்குப் பயப்பட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த்தினக் கம்பளங்களைத் தனக்கு உண்டுபண்ணுகிறாள்; மெல்லியபுடவையும் இரத்தாம்பரமும் அவள் உடுப்ப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புருஷன் தேசத்து மூப்பர்களோடே நியாயஸ்தலங்களில் உட்கார்ந்திருக்கையில் பேர்பெற்றவனாய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ல்லிய புடவைகளை உண்டுபண்ணி விற்கிறாள்; கச்சைகளை வர்த்தகரிடத்தில் ஒப்புவிக்கி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உடை பலமும் அலங்காரமுமாயிருக்கிறது; வருங்காலத்தைப்பற்றியும் மகிழுகி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வாயை ஞானம் விளங்கத் திறக்கிறாள்; தயையுள்ள போதகம் அவள் நாவின்மேல் இ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சோம்பலின் அப்பத்தைப் புசியாமல், தன் வீட்டுக்காரியம் எப்படி நடக்கிறது என்று கண்ணோக்கமாயிருக்கி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ிள்ளைகள் எழும்பி, அவளைப் பாக்கியவதி என்கிறார்கள்; அவள் புருஷனும் அவளைப் பார்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ிள்ளைகள் எழும்பி, அவளைப் பாக்கியவதி என்கிறார்கள்; அவள் புருஷனும் அவளைப் பார்த்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ேகம் பெண்கள் குணசாலிகளாயிருந்ததுண்டு; நீயோ அவர்கள் எல்லாருக்கும் மேற்பட்டவள் என்று அவளைப் புகழ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ெளந்தரியம் வஞ்சனையுள்ளது, அழகும் வீண், கர்த்தருக்குப் பயப்படுகிற ஸ்திரீயே புகழப்படுவ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ள் கைகளின் பலனை அவளுக்குக் கொடுங்கள்; அவளுடைய செய்கைகள் வாசல்களில் அவளைப் புகழக்கடவ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ள் கைகளின் பலனை அவளுக்குக் கொடுங்கள்; அவளுடைய செய்கைகள் வாசல்களில் அவளைப் புகழ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ലെമൂവേൽരാജാവിന്റെ വചനങ്ങൾ; അവന്റെ അമ്മ അവന്നു ഉപദേശിച്ചു കൊടുത്ത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കനേ, എന്തു? ഞാൻ പ്രസവിച്ച മകനേ എന്തു? എന്റെ നേർച്ചകളുടെ മകനേ,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്ത്രീകൾക്കു നിന്റെ ബലത്തെയും രാജാക്കന്മാരെ നശിപ്പിക്കുന്നവർക്കു നിന്റെ വഴികളെയും കൊ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ീഞ്ഞു കുടിക്കുന്നതു രാജാക്കന്മാർക്കു കൊള്ളരുതു; ലെമൂവേലേ, രാജാക്കന്മാർക്കു അതു കൊള്ള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ദ്യസക്തി പ്രഭുക്കന്മാർക്കു കൊള്ള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കുടിച്ചിട്ടു നിയമം മറന്നുപോകുവാനും അരിഷ്ടന്മാരുടെ ന്യായം മറിച്ചുകളവാനും ഇടവ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ശിക്കുമാറായിരിക്കുന്നവന്നു മദ്യവും മനോവ്യസനമുള്ളവന്നു വീഞ്ഞും കൊടു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കുടിച്ചിട്ടു തന്റെ ദാരിദ്ര്യം മറക്കയും തന്റെ അരിഷ്ടത ഓർക്കാതിരിക്കയും ചെയ്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ന്റെ വ്യാപാരം ആദായമുള്ളതെന്നു അവൾ ഗ്രഹിക്കുന്നു; അവളുടെ വിളക്കു രാത്ര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ുപോ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ൾ വിടുത്തലെക്കു കൈ നീട്ടുന്നു; അവളുടെ വിരൽ കതിർ പിട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ഊമന്നു വേണ്ടി നിന്റെ വായ് തുറക്ക; ക്ഷയിച്ചുപോകുന്ന ഏവരുടെയും കാര്യത്തിൽ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ൾ തന്റെ കൈ എളിയവർക്കു തുറക്കുന്നു; ദരിദ്രന്മാരുടെ അടുക്കലേക്കു കൈ നീ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്റെ വായ് തുറന്നു നീതിയോടെ ന്യായം വിധിക്ക; എളിയവന്നും ദരിദ്രന്നും ന്യായപാലനം ചെയ്തുകൊടു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ാമർത്ഥ്യമുള്ള ഭാര്യയെ ആർക്കു കിട്ടും? അവളുടെ വില മുത്തുകളിലും ഏറ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ഭർത്താവിന്റെ ഹൃദയം അവളെ വിശ്വസിക്കുന്നു; അവന്റെ ലാഭത്തിന്നു ഒരു കുറ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ൾ തന്റെ ആയുഷ്കാലമൊക്കെയും അവന്നു തിന്മയല്ല നന്മ തന്നേ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ൾ ആട്ടുരോമവും ചണവും സമ്പാദിച്ചു താല്പര്യത്തോടെ കൈകൊണ്ടു വേല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ൾ കച്ചവടക്കപ്പൽ പോലെയാകുന്നു; ദൂരത്തുനിന്നു ആഹാരം കൊണ്ട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ൾ നന്നരാവിലെ എഴുന്നേറ്റു, വീട്ടിലുള്ളവർക്കു ആഹാരവും വേലക്കാരത്തികൾക്കു ഓഹരിയും കൊട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ൾ ഒരു നിലത്തിന്മേൽ ദൃഷ്ടിവെച്ചു അതു മേടിക്കുന്നു; കൈനേട്ടംകൊണ്ടു അവൾ ഒരു മുന്തിരിത്തോട്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ൾ ബലംകൊണ്ടു അര മുറക്കുകയും ഭുജങ്ങളെ ശക്തീകര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തന്റെ വീട്ടുകാരെച്ചൊല്ലി അവൾ ഹിമത്തെ പേടിക്കുന്നില്ല; അവളുടെ വീട്ടിലുള്ളവർക്കൊക്കെയും ചുവപ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മ്പളി ഉ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ൾ തനിക്കു പരവതാനി ഉണ്ടാക്കുന്നു; ശണപടവും ധൂമ്രവസ്ത്രവും അവളുടെ ഉടുപ്പ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ദേശത്തിലെ മൂപ്പന്മാരോടുകൂടെ ഇരിക്കുമ്പോൾ അവളുടെ ഭർത്താവു പട്ടണവാതിൽക്കൽ പ്രസിദ്ധന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ൾ ശണവസ്ത്രം ഉണ്ടാക്കി വില്ക്കുന്നു; അരക്കച്ച ഉണ്ടാക്കി കച്ചവടക്കാരനെ ഏല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ബലവും മഹിമയും അവളുടെ ഉടുപ്പു; ഭാവികാലം ഓർത്തു അവൾ പുഞ്ചിരിയി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ൾ ജ്ഞാനത്തോടെ വായ് തുറക്കുന്നു; ദയയുള്ള ഉപദേശം അവളുടെ നാവിന്മേൽ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ീട്ടുകാരുടെ പെരുമാറ്റം അവൾ സൂക്ഷിച്ചു നോക്കുന്നു; വെറുതെ ഇരുന്നു അഹോവൃത്തി കഴ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ളുടെ മക്കൾ എഴുന്നേറ്റു അവളെ ഭാഗ്യവതി എന്നു പുകഴ്ത്തുന്നു; അവളുടെ ഭർത്താവും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ംസ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നേകം തരുണികൾ സാമർത്ഥ്യം കാണിച്ചിട്ടുണ്ടു; നീയോ അവരെല്ലാവരിലും ശ്രേഷ്ഠയ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ലാവണ്യം വ്യാജവും സൌന്ദര്യം വ്യർത്ഥവും ആകുന്നു; യഹോവാഭക്തിയുള്ള സ്ത്രീയോ പ്രശംസ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ളുടെ കൈകളുടെ ഫലം അവൾക്കു കൊടുപ്പിൻ; അവളുടെ സ്വന്തപ്രവൃത്തികൾ പട്ടണവാതിൽക്കൽ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ംസ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2026-10-20T02:02:42Z</dcterms:created>
  <dcterms:modified xsi:type="dcterms:W3CDTF">2026-10-20T02:02:42Z</dcterms:modified>
  <dc:title>സദൃശവാക്യങ്ങൾ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