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உன் யுக்தியின்படியே நீ செய்து, அவனுடைய நரைமயிர் சமாதானமாய்ப் பாதாளத்தில் இறங்கவொட்டாதி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தாவீது தன் பிதாக்களோடே நித்திரையடைந்து, தாவீதின் நகரத்தில் அடக்கம்பண்ணப்பட்டா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து மரணமடையும் காலம் சமீபத்தபோது, அவன் தன் குமாரனாகிய சாலொமோனுக்குக் கட்டளையிட்டுச் சொன்ன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து மரணமடையும் காலம் சமீபத்தபோது, அவன் தன் குமாரனாகிய சாலொமோனுக்குக் கட்டளையிட்டுச் சொன்ன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இஸ்ரவேலை அரசாண்ட நாட்கள் நாற்பது வருஷம்; அவன் எப்ரோனில் ஏழு வருஷமும், எருசலேமில் முப்பத்துமூன்று வருஷமும் அரசாண்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பூலோகத்தார் யாவரும் போகிற வழியே போகிறேன்; நீ திடன் கொண்டு புருஷனாயி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பூலோகத்தார் யாவரும் போகிற வழியே போகிறேன்; நீ திடன் கொண்டு புருஷனாயி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சாலொமோன் தன் தகப்பனாகிய தாவீதுடைய சிங்காசனத்தின்மேல் வீற்றிருந்தான்; அவன் ராஜ்யபாரம் மிகவும் ஸ்திரப்பட்ட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சாலொமோன் தன் தகப்பனாகிய தாவீதுடைய சிங்காசனத்தின்மேல் வீற்றிருந்தான்; அவன் ராஜ்யபாரம் மிகவும் ஸ்திரப்பட்ட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பின்பு அவன்: உம்மோடே நான் பேசவேண்டிய ஒரு காரியம் இருக்கிறது என்றான். அதற்கு அவள்: சொல் என்றா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ழுது சீமேயி எழுந்து, தன் கழுதையின்மேல் சேணம்வைத்து, தன் வேலைக்காரரைத் தேட, காத் ஊரிலிருக்கிற ஆகீசிடத்துக்குப் புறப்பட்டுப் போனான்; இப்படிச் சீமேயி போய், தன் வேலைக்காரரைக் காத் ஊரிலிருந்து கொண்டுவந்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ழுது சீமேயி எழுந்து, தன் கழுதையின்மேல் சேணம்வைத்து, தன் வேலைக்காரரைத் தேட, காத் ஊரிலிருக்கிற ஆகீசிடத்துக்குப் புறப்பட்டுப் போனான்; இப்படிச் சீமேயி போய், தன் வேலைக்காரரைக் காத் ஊரிலிருந்து கொண்டுவந்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 சொல் என்றா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ப் பத்சேபாள்: நல்லது, நான் உனக்காக ராஜாவிடத்தில் பேசுவேன் என்றா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அவள்: சூனேம் ஊராளாகிய அபிஷாகை உம்முடைய சகோதரனாகிய அதோனியாவுக்கு விவாகம்பண்ணிக்கொடுக்கவேண்டும் என்றா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பின்பு சாலொமோன் ராஜா: அதோனியா இந்த வார்த்தையைத் தன் பிராணனுக்குச் சேதமாகச் சொல்லாதிருந்தால், தேவன் அதற்குச் சரியாகவும் அதற்கு அதிகமாகவும் எனக்குச் செய்யக்கடவர் என்று கர்த்தர்மேல் ஆணையிட்டு,]]></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வாகிய சாலொமோன் யோய்தாவின் குமாரன் பெனாயாவுக்குக் கட்டளைகொடுத்து அவனை அனுப்பினான்; இவன் அவன்மேல் விழுந்து அவனைக் கொன்றுபோட்டா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மேயி எருசலேமிலிருந்து காத் ஊருக்குப் போய், திரும்பிவந்தான் என்று சாலொமோனுக்கு அறிவிக்கப்பட்டபோது,]]></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 கர்த்தரின் ஆணையையும், நான் உனக்குக் கற்பித்த கட்டளையையும் கைக்கொள்ளாதே போனதென்ன? என்று சொல்லி,]]></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 முன்பாக உறுதியாயிருக்கும் என்று சொல்லி,]]></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 முன்பாக உறுதியாயிருக்கும் என்று சொல்லி,]]></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44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૧ રાજાઓ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માંરા દેવ યહોવાએ તમને જેનું પાલન કરવા કહ્યું છે તેનું પૂર્ણ પાલન કરજે. મૂસાના નિયમશાસ્રમાં લખે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 યહોવાના પ્રત્યેક કાનૂન અને આજ્ઞાને આધીન થજે, જેથી તું જે કામ કરે ને જયાં જાય ત્યાં તેમાં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ફળતા પ્રાપ્ત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જો તું એમ કરીશ તો યહોવા મને આપેલું વચન પાળશે, યહોવાએ મને કહ્યું છે, ‘જો તારા પુત્રો ધ્યાનપૂર્વ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ફાદારીથી અને સાચા અંત:કરણથી મને અનુસરશે તો ઇસ્રાએલનો રાજા સદા તમાંરા પરિવારમાંથી જ આ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સરૂયાના પુત્ર યોઆબે માંરી સાથે કેવો વર્તાવ રાખ્યો હતો તે તું જાણે છે, તને ખબર નથી કે તે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 લશ્કરના બે સેનાપતિ નેરનો પુત્ર આબ્નેર અને યેથેરના પુત્ર અમાંસાને માંરી નાખ્યા હતા? યુદ્ધ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બનેલો બનાવ હતો એવો તેણે દેખાવ કર્યો હતો, પણ હકીકતમાં એ કૃત્ય શાંતિના સમયમાં કરવામાં આ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ની તરવારબંધ અને પગરખાને નિદોર્ષના લોહીથી કલંકિત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 તારા ડહાપણ અનુસાર કામ કરજે, અને તેને શાંતિપૂર્વક મરવા દેતો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પરંતુ ગિલયાદના બાઝિર્લ્લાયના પરિવાર પ્રતિ સદા મિત્રભાવ રાખજે, તેમને પણ ભોજન સમયે તારી સા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ખજે, કારણ કે હું જયારે તારા ભાઈ આબ્શાલોમથી ભાગતો ફરતો હતો, ત્યારે તેઓ માંરા પ્રત્યે વફાદાર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અને માંરી સારસંભાળ રાખી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બાહૂરીમનો બિન્યામીની જાતિના ગેરાનો પુત્ર શિમઈ હજી તારી સાથે છે, હું માંહનાઈમ ગયો ત્યારે તેણે 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રે શાપ આપ્યો હતો, પણ યર્દન નદી આગળ મળવા આવ્યો હતો અને મેં તેને યહોવાને નામે સોગંદ ખાઈને વચન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કે, હું તેને માંરી તરવારથી માંરી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રંતુ હવે તારે એને સજા વગર જવા દેવો નહિ, તું સમજુ છે અને એની સાથે કેમ કામ પાર પાડવું એ તને સમજા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હેશે, ખાતરી કરજે કે તે વેદનાપૂર્ણ મૃત્યુથી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પછી દાઉદનું અવસાન થયું અને તેને દાઉદના નગરમાં દફનાવ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રાજા દાઉદના જીવનનો અંત જયારે નજીક આવ્યો ત્યારે; તેણે પોતાના પુત્ર સુલેમાંનને બોલાવ્યો અને તેને 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માંણે હુકમ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ણે ઇસ્રાએલ પર ચાળીસ વર્ષ રાજય કર્યુ સાત વર્ષ હેબ્રોનથી અને તેત્રીસ વર્ષ યરૂશાલેમ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જગતના સૌ માંનવીઓને જયાં જવાનું છે ત્યાં હું પણ હવે જાઉં છું. તું બળવાન બનજે અને વીરની જે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ર્ત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જે દિવસે તું શહેર છોડીને કિદ્રોનનું નાળું ઓળંગીશ તે દિવસે જરૂર તારું મોત થવાનું. અને તારા મો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તું જ જવાબદાર ગણા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પછી તેના પિતા દાઉદને સ્થાને સુલેમાંને રાજગાદી સંભાળી; તેણે રાજ્ય પર કાબૂ મેળવ્યો હતો, તેનો રાજ્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નો કાબૂ મજબૂત બન્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એક વખત હાગ્ગીથના પુત્ર અદોનિયાએ સુલેમાંનની માંતા બાથશેબા પાસે જઈને તેણે પ્રણામ કર્યા. બાથશેબા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છયું, “તું શાંતિથી આવ્યો છે?” તેણે જવાબ આપ્યો, “હા, હું શાંતિપૂર્વક આ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શિમઇએ રાજાને કહ્યું, “સારું, હું આપ નામદારની આજ્ઞા મુજબ વતીર્શ,” અને લાંબા વખત સુધી શિમ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શાલેમમાં જ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એટલે તેણે કહ્યું, માંરે તમને એક વાત કરવી છે, બાથશેબાએ કહ્યું “તમાંરે શું કહે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પણ ત્રણ વરસ પછી તેના બે ગુલામો ગાથના રાજા માંઅખાહના દીકરા આખીશ પાસે ભાગી ગયા. જયારે શિમઇ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હેવામાં આવ્યું કે, તારા ગુલામો ગાથમાં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એટલે તેણે જવાબ આપ્યો, “તમે જાણો છો કે રાજગાદી મને મળવી જોઈતી હતી અને સમગ્ર ઇસ્રાએલ હું રાજા થઈ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વી અપેક્ષા રાખતું હતું; પણ તેને બદલે રાજગાદી મને ટાળીને માંરા ભાઈને મળી છે, તેને યહોવાએ તે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ત્યારે શિમઇ તુરંત જ ગધેડા પર જીન નાખીને ગુલામોની શોધમાં ગાથમાં આખીશ પાસે જવા ગયો. પછી તે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થમાંથી પાછા લા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અને હવે માંરે તમને એક વિનંતી કરવાની છે. કૃપા કરીને તમે ના ન પાડશો,” બાથશેબાએ પૂછયું, “તો 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તેથી અદોનિયાએ જવાબ આપ્યો, “તમે મહેરબાની કરી સુલેમાંનને પૂછો, મને અબીશાગ સાથે પરણવાની રજા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તે ના પાડ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એટલે બાથશેબાએ કહ્યું, “સારું, હું રાજાને વાત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પછી બાથશેબા અદોનિયા વિષે વાત કરવા રાજા સુલેમાંન પાસે ગઈ. અને આવકાર આપવા રાજા ઊભો થઇને પ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ગ્યો, પછી પાછો રાજ્યાસન પર બેઠો, રાજાએ તેની માંતા માંટે પણ એક આસન લાવવાનો હુકમ કર્યો અને તેણી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મણી બાજુ બે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પછી તેણે કહ્યું, “માંરે તને એક નાની વિનંતી કરવાની છે, ના પાડતો નહિ.”રાજાએ કહ્યું, “કહો, 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નંતી છે. માંતાજી? હુ ના નહિ પા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બાથશેબાએ કહ્યું, “શૂનામ્મી અબીશાગનાં લગ્ન તારા ભાઈ અદોનિયા સાથે થાય તો સા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રાજા સુલેમાંને તેની માંતાને કહ્યું, “તમે એમ શું કામ પૂછો છો કે, શૂનામ્મી અબીશાગનાં લગ્ન અદોનિ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થે થાય! માંરા રાજ્ય માંટે પૂછો, તે એના માંટે પૂછયા બરોબર છે? કારણ, એ માંરો મોટો ભાઈ છે. અને યાજ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બ્યાથાર અને સરૂયા નો પુત્ર યોઆબે તેને ટેકો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રાજા સુલેમાંને સમ લીધા, યહોવા મને દંડ આપે સિવાય કે, “અદોનિયા આ વિનંતી કરવા માંટે પોતાનો જીવ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જે યહોવાએ મને માંરાં પિતા દાઉદની ગાદી પર સ્થિર કરીને સ્થાપ્યો છે, અને જેણે વચન આપ્યા પ્ર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વંશની સ્થાપના કરી છે. તેના સમ ખાઈને હું કહું છું કે, અદોનિયાને આજે જ મોતને હવાલે કરવા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તેથી સુલેમાંને યહોયાદાના પુત્ર બનાયાને આજ્ઞા કરી, અદોનિયાને માંરી નાખ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પછી અબ્યાથાર યાજકને રાજાએ કહ્યું, “તું તારે ઘેર અનાથોથ જતો રહે. તું મૃત્યુદંડને જ લાયક છે;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 તને માંરી નાખીશ નહિ. કારણ કે તેં દેવ યહોવાનો પવિત્રકોશ માંરા પિતા દાઉદ સમક્ષ ઉચક્યો હતો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બધાં કષ્ટોમાં તેં ભાગ પડા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આમ સુલેમાંને યહોવાના યાજકપદેથી અબ્યાથારને પદષ્ટ કર્યો. આમ એલી યાજકના વંશજો વિષે યહોવાએ શીલોહ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 વાણી ઉચ્ચારી હતી તે સાચી પા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જયારે યોઆબને આ સમાંચાર મળ્યા ત્યારે, તે યહોવાના મંડપ પવિત્રસ્થાનમાં ભાગી ગયો. અને વેદીનાં શિં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કડી લીધાં; કારણ, તેણે અદોનિયાનો પક્ષ લીધો હતો. જો કે આબ્શાલોમનો પક્ષ લીધો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રાજા સુલેમાંનને સમાંચાર મળ્યા કે, “યોઆબ યહોવાના પવિત્રમંડપમાં ભાગી ગયો છે, અને ત્યાં વેદી પા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ત્યારે સુલેમાંને યહોયાદાના પુત્ર બનાયાને મોકલીને કહ્યું કે, “જા, તેને પૂરો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એટલે બનાયાએ યહોવાના મંડપમાં જઈને કહ્યું, “તને રાજાનો હુકમ છે કે બહાર આવ.”પરંતુ યોઆબે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 હું તો અહીં જ મરીશ.”બનાયાએ રાજાને સમાંચાર આપ્યા કે, યોઆબે મને આમ કહ્યું અને આવો જવાબ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જયારે રાજા સુલેમાંનને સમાંચાર મળ્યા કે, “શિમઇ યરૂશાલેમથી ગાથ ગયો હતો; અને પાછો આવી ગ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તેથી રાજાએ કહ્યું, “તેના કહ્યા પ્રમાંણે કર. તેને પૂરો કરીને દફનાવી દે; અને મને અને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ટુંબને, નિદોર્ષ લોકોને માંરીને યોઆબે કરેલા ગુનાહમાંથી મુકત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પછી માંણસ મોકલીને તેણે તેને બોલાવડાવ્યો અને કહ્યું, “મેં તને યહોવાના સમ નહોતા લેવડાવ્યા, મેં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ખત ચેતવણી નહોતી આપી કે, તું જે દિવસે શહેર છોડીને બીજે જશે તે દિવસે જરૂર મોંત આવ્યું સમજજે!’ અને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હ્યું હતું કે, “સારું, હું એ પ્રમાંણે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યહોવા એણે કરેલા ખૂનનું પાપ એને પોતાને માંથે નાખશે; કારણ, એણે બે નિદોર્ષ માંણસો કે જે તેના ક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ધારે સારા હતા, તેને માંરી નાખ્યા હતા, માંરા પિતા જાણતા નહોતા કે યોઆબે ઇસ્રાએલના સેનાધિપતિ ને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ર આબ્નેરનું અને યહૂદિયાના સેનાધિપતિ યેથેરના પુત્ર અમાંસાનું ખૂન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યોઆબ અને તેનાં સંતાનોને માંથે એમના રકતનું પાપ કાયમ રહો, પણ દાઉદને અને તેનાં વંશજોને અને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શને અને તેની રાજગાદીને યહોવા સદા સુખશાંતિ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તેથી યહોયાદાના પુત્ર બનાયાએ જઇને યોઆબને માંરી નાખ્યો. તેના ઘર પાસે તેને વગડામાં દફનાવવા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તો પછી તેં યહોવાના સમ ખાઈને આપેલું વચન કેમ પાળ્યું નહિ, અને માંરી આજ્ઞાનું ઉલ્લંઘન કેમ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પછી રાજાએ યોઆબને બદલે યહોયાદાના પુત્ર બનાયાને લશ્કરના સેનાધિપતિ તરીકે અને યાજક તરીકે; અબ્યાથા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દલે સાદોકની નિમણૂંક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માંરા પિતા દાઉદ સાથે તેં જે દુષ્ટ વ્યવહાર કર્યો હતો તે તું બરાબર જાણે છે. યહોવા તને તારાં 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ષ્ટ કૃત્યો માંટે સજા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એ પછી રાજાએ શિમઇને તેડાવી મંગાવ્યો અને કહ્યું, “તું યરૂશાલેમમાં ઘર બંધાવીને ત્યાં રહે, યરૂશાલે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ડીને તારે બીજે જવાનું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પણ રાજા સુલેમાંન આશીર્વાદિત હશે અને દાઉદની ગાદી યહોવાની હાજરીમાં સદાયને માંટે મજબૂત રીતે સ્થાપિ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હે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ત્યારબાદ યહોયાદાના પુત્ર બનાયાએ રાજાની આજ્ઞા પ્રમાંણે શિમઇને બહાર લઈ જઈને માંરી નાખ્યો. આ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લેમાંનની સત્તા સ્થાપીત થ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2]]></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2026-10-21T07:36:12Z</dcterms:created>
  <dcterms:modified xsi:type="dcterms:W3CDTF">2026-10-21T07:36:12Z</dcterms:modified>
  <dc:title>૧ રાજાઓ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