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935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avenly Father, bless me now, 
At the cross of Christ I bow ; 
Take my guilt and grief away, 
Hear and heal me now, I pray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less me now ! bless me now ! 
Heavenly Father, bless me now !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Now, O Lord, this very hour, 
Send Thy grace and show Thy power ; 
While I rest upon Thy word, 
Come and bless me now, O Lord !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Now, just now, for Jesus' sake, 
Lift the clouds, the fetters break ; 
While I look, and as I cry, 
Touch and cleanse me ere I die.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Never did I so adore 
Jesus Christ, Thy Son, before ; 
Now the time ! and this the place ! 
Gracious Father, show Thy grace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3">
  <a:themeElements>
    <a:clrScheme name="Theme6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2026-11-02T04:18:03Z</dcterms:created>
  <dcterms:modified xsi:type="dcterms:W3CDTF">2026-11-02T04:18:03Z</dcterms:modified>
  <dc:title>Hymn : 491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