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அவர்களுடைய பெலன்; அவரே தாம் அபிஷேகம்பண்ணினவனுக்கு அரணான அடைக்கலமானவ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 என்றென்றைக்கும் உயர்த்திய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உமது ஜனத்தை இரட்சித்து, உமது சுதந்தரத்தை ஆசீர்வதியும்; அவர்களைப் போஷித்து, அவர்களை என்றென்றைக்கும் உயர்த்திய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ன்மலையாகிய கர்த்தாவே, உம்மை நோக்கிக் கூப்பிடுகிறேன்; நீர் கேளாதவர்போல மவுனமாயிராதேயும், நீர் மவுனமாயிருந்தால் நான் குழியில் இறங்குகிறவர்களுக்கு ஒப்பா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ை நோக்கிச் சத்தமிட்டு உம்முடைய பரிசுத்த சந்நிதிக்கு நேராகக் கையெடுக்கையில், என் விண்ணப்பங்களின் சத்தத்தைக் கேட்டருள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யலானுக்குச் சமாதான வாழ்த்துதலைச் சொல்லியும், தங்கள் இருதயங்களில் பொல்லாப்பை வைத்திருக்கிற துன்மார்க்கரோடும் அக்கிரமக்காரரோடும் என்னை வாரிக்கொள்ளாதே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டைய கிரியைகளுக்கும் அவர்களுடைய நடத்தைகளின் பொல்லாங்குக்கும் தக்கதாக அவர்களுக்குச் செய்யும்; அவர்கள் செய்கைகளின் செய்கைக்குத்தக்கதாக அவர்களுக்கு அளியும், அவர்களுக்குச் சரிக்குச் சரிக்கட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ர்த்தருடைய செய்கைகளையும் அவர் கரத்தின் கிரியைகளையும் கவனியாதபடியால், அவர்களை இடித்துப்போடுவார், அவர்களைக் கட்டமா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ுக்கு ஸ்தோத்திரம்; அவர் என் விண்ணப்பங்களின் சத்தத்தைக் கே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என் பெலனும் என் கேடகமுமாயிருக்கிறார்; என் இருதயம், அவரை நம்பியிருந்தது; நான் சகாயம் பெற்றேன், ஆகையால் என் இருதயம் களிகூருகிறது; என் பாட்டினால் அவரைத் துதி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ોવા તેમનાં લોકોને મજબૂત બનાવે છે. યહોવા તારણહાર છે, અને તેમના પસંદ કરેલાઓનું સાર્મથ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તમારા લોકોનો તમે ઉદ્ધાર કરો, અને તમારા વારસાને આશીર્વાદ આપો. વળી તેઓનું હંમેશા પાલનપો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તમારા લોકોને ઊંચકી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તમને મદદ માટે પ્રાર્થના કરૂં છું. હે મારા ખડક, તમારા કાન બંધ રાખતો નહિ, કારણકે તમ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દદના પોકાર નો જવાબ નહિ આપો તો મારી ગણના કબરમાંના મૃત લોકો જેવી જ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યહોવા, મદદ માટેની મારી બૂમો સાંભળો. તમારી પરમપવિત્રસ્થાન તરફ હું હાથ ઊંચા કરું છું; અને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ાય માટે ખરા મનથી પ્રાર્થના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ને દુષ્ટતા કરનારા અને પાપીઓ વચ્ચે ધકેલી ન દેતા. તે કુકમીર્ઓ તેમના પડોશીઓને “સલામ”કરે છે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ેમની વિરુદ્ધ દુષ્ટતા કરવાની યોજના કર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મે તેમને તેમની દુષ્ટતા પ્રમાણે ફળ આપજો, તેમને તેમની સર્વ દુષ્ટતાનો તમે બદલો વાળી આપજો; જે ભ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ને તેઓ યોગ્ય છે, તમે તેમને તે શિક્ષા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યહોવાની, તેમના મહાન કમોર્ની અને તેમના હાથનાં કામોની સંપૂર્ણ અવગણના કરે છે; જૂનાં પુરા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કાનની જેમ યહોવા તેઓને તોડી પાડશે અને ફરી કદી સ્થાપિત કર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ની સ્તુતિ થાઓ, કારણ તેમણે મારા કાલાવાલા સાંભળ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યહોવા મારું સાર્મથ્ય અને ભયસ્થાનોમો મારી ઢાલ છે. મારા હૃદયે તેમનો ભરોસો રાખ્યો છે, અને મન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હાય મળી છે. મારા હૃદયમાં અત્યંત આનંદ થાય છે, તેમની સ્તુતિ ગાઇને હું તેમનો આભાર માનું છ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2026-10-21T10:23:49Z</dcterms:created>
  <dcterms:modified xsi:type="dcterms:W3CDTF">2026-10-21T10:23:49Z</dcterms:modified>
  <dc:title>ગીતશાસ્ત્ર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