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ந்த மலைநாட்டைச் சுற்றித் திரிந்தது போதும்; வடக்கே திரும்ப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ஜனபதார்த்தங்களை அவர்கள் கையிலே பணத்திற்கு வாங்கிப் புசித்து, தண்ணீரையும் அவர்கள் கையிலே பணத்திற்கு வாங்கிக் குட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ம் ஏனாக்கியரையொத்த இராட்சதர் என்று எண்ணப்பட்டார்கள்; மோவாபியரோ அவர்களை ஏமியர் என்று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ழுந்து, சேரேத் ஆற்றைக் கடந்துபோங்கள் என்று சொன்னார்; அப்படியே சேரேத் ஆற்றைக் கடந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ாளயத்தின் நடுவிலிருந்து மாண்டு ஒழியுமட்டும் கர்த்தரின் கை அவர்களை நிர்மூலமாக்கும்படிக்கு அவர்களுக்கு விரோத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ுத்தமனிதர் எல்லாரும் ஜனத்தின் நடுவிலிருந்து செத்துத் தீர்ந்தபின்ப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் பட்டணம் இருக்கிற மோவாபின் எல்லையை இன்றைக்குக் கட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கோன் தன்னுடைய எல்லா ஜனங்களோடுங்கூட நம்மோடே யுத்தம்பண்ணப் புறப்பட்டு, யாகாசிலே வ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ிருகஜீவன்களையும் நாம் பிடித்த பட்டணங்களையுமாத்திரம் நமக்கென்று வைத்துக்கொண்ட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પછી યહોવાએ મને આપેલી આજ્ઞા મુજબ આપણે પાછા ફર્યા અને રાતા સમુદ્રને રસ્તે રણપ્રદેશમાં આગળ વધ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વષોર્ સુધી આપણે સેઇરના પર્વતીય પ્રદેશની આજુબાજુ ભટક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યહોવાએ 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આ પર્વતીય પ્રદેશમાં તમે બહુ સમય ભટકયા હવે ઉત્તરમાં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લોકોને આમ કહે: હવે તમે સેઇરની ભૂમિમાંથી પસાર થવાના છો, જ્યાં એસાવના વંશજો, તમાંરા સગાંઓ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માંરાથી ડરી જશે. છતાં કાળજી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ી સાથે યુદ્ધ શરૂ કરશો નહિ. કારણ કે સેઇર પર્વતનો એ સમગ્ર પર્વતીય પ્રદેશ મેં એસાવને કાયમી વારસ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સોંપી દીધો છે. હું તમને એમના પ્રદેશમાંથી એક વેંત જેટલી જમીન પણ આપ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જે કંઈ ખાઓ કે જળ પીઓ તેની રકમ ચૂકવી દેજો; પૈસા ચૂકવ્યા વિના કશું જ ખાશો-પી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કે અત્યાર સુધી તમાંરાં બધાં જ કાર્યોમાં યહોવા તમાંરા દેવે તમને સફળતા આપી છે, અને આ વિશ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પ્રદેશમાં 40 વર્ષ યહોવા તમાંરા દેવે મુસાફરી દરમ્યાન તમાંરું રક્ષણ કર્યુ છે, તે સદાય તમાં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 છે અને તમને જોઇતું બધું તમને મળી ગયું હત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આથી આપણે સેઇરમાં વસતા આપણા સગાંઓ એસાવના વંશજોમાંથી પસાર થયા અને એલાથ અને એશ્યોન-ગેબેરથી મૃ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ોવર જતા માંગેર્ મુસાફરી કરી. પછી અમે વળ્યાં અને મોઆબના રણ તરફ આગળ વધ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્યાં યહોવાએ આપણને ચેતવણી આપતાં કહ્યું, ‘લોટના વંશજો મોઆબીઓને પણ છેડશો નહિ કે તેમની સાથે ય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કરશો નહિ, કારણ કે, તેઓના પ્રદેશમાંથી પણ હું તમને જમીન આપીશ નહિ. મેં આરનગર અને તે પ્રદેશ લોટ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ે આપી દીધ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(અગાઉ એમીઓ ત્યાં રહેતા હતા. તેઓની વસતી ઘણી હતી અને તેઓ અનાકીઓ જેવા ઊચા તથા કદાવ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ાકીઓની જેમ તેઓ પણ રફાઇમીઓ ગણાતા હતા પણ મોઆબીઓ તેમને એમીઓ કહે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ોરીઓ પહેલા સેઇરમાં રહેતા હતા, પણ એસાવના વંશજો તેઓને હંાકી કાઢીને તેમની ભૂમિ પડાવી લીધી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ું નામનિશાન ભૂંસી નાખ્યું. અને તેમની જગ્યાએ પોતે વસવા લાગ્યા, જેમ ઇસ્રાએલીઓએ યહોવાએ, તેમને આપ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નાં મૂળ વતનીઓની સાથે કર્યુ તેમ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એ આપણને કહ્યું, “‘હવે, ઝેરેદની ખીણ ઓળંગો.’ આથી આપણે ઝેરેદની ખીણ ઓળં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ી મુસાફરી કાદેશ બાનેર્આથી નીકળીને ઝેરેદનું કોતર ઓળંગતા સુધીમાં આપણને આડત્રીસ વષોર્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 સમય દરમ્યાન યહોવાના કહ્યા પ્રમાંણે યોદ્વાઓની એક આખી પેઢી સમાંપ્ત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બધા મૃત્યુ પામે અને તેઓને ઇસ્રાએલી પડાવમાંથી દૂર કરવામાં આવે તેમ યહોવાએ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જયારે એ લોકોમાંના બધા જ યોદ્વા મર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પરંતુ હેશ્બોનના રાજા સીહોને આપણને માંર્ગ આપવાની ના પૅંડી, કારણ, તમાંરા દેવ યહોવાએ તેને હઠી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ળવાખોર બનાવી દીધો, જેથી તે તમાંરા હાથે સીહોનનો વિનાશ કરે અને તેના પ્રદેશનો તમે કબજો કરી શકો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પણ અમાંરી પા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ે યહોવાએ 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પદ્ધી યહોવાએ મને કહ્યું, ‘જો મેં સીહોનને અને તેના પ્રદેશને તારા હાથમાં સોંપી દેવા માંડ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ભૂમિનો કબજો લેવાનું તું શરૂ કરી દ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આજે તારે મોઆબની સરહદે આવેલા આરને વટાવીને લોટના વંશ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ત્યારબાદ સીહોન પોતાનું સમગ્ર સૈન્ય લઈને યાહાસ આગળ આપણી સામે યદ્ધ કરવાને બહાર પડ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મ્મોનીઓના પ્રદેશમાં પહોંચી જવાનું છે. પરંતુ તેમને છેડશો નહિ કે તેમની સાથે યુદ્ધ પણ કર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, તેઓની ભૂમિમાંથી હું તમને એક વસ્તુ પણ આપવાનો નથી. મેં તે પ્રદેશ તો લોટના વંશજોને આપી દી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આપણા દેવ યહોવાએ તેને આપણા હાથમાં સોંપી દીધા; અંતે આપણે તેને તેના પુત્રોને તથા તેના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ને હર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્યારબાદ આપણે તેનાં બધાં શહેરો કબજે કર્યા, અને દરેક શહેરમાંના બધાં જ સ્ત્રી, પુરુષો અને બાળ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્યા કરી, કોઈનેય જીવતા રહેવા ન દીધ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 પ્રદેશ પણ રફાઈઓનો ગણાતો કારણ કે, એક વખતે તેઓ ત્યાં વસતા હતા, જો કે આમ્મોનીઓ તેમને ‘ઝામઝુમીઓ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ણ આપણે જીતેલાં નગરોમાંથી મળેલી લૂંટ તથા પશધન આપણે ર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પ્રજા પણ અનાકીઓની જેમ કદમાં ઊચી અને કદાવર હતી. તેઓની વસ્તી ઘણી વધારે હતી. પરંતુ આમ્મોની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સારો થતાં યહોવાએ તેઓનો નાશ કર્યો અને આમ્મોનીઓ તેઓની જગ્યાએ વસ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ોર્નની ખીણની ધારે આવેલા અરોએરથી માંડીને ગિલયાદ સધીના સપાટ પ્રદેશમાં એક પણ નગર આપણી સામે ટ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યું નહોતું, આપણા દેવ યહોવાએ બધાં જ નગરો આપણા હાથમાં સોંપ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વી જ રીતે સેઇરમાં વસતા એસાવના વંશજોને દેવે મદદ કરી. જ્યારે હોરીઓએ એમના ઉપર હુમલો કર્ય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હોરીઓનો નાશ કરવામાં તેમની મદદ કરી. અને એસાવના વંશજોએ તે લોકોના પ્રદેશનો કબજો લઈને ત્યાં વસવ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આજે પણ તેઓ ત્ય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રંતુ આમ્મોનીઓના પ્રદેશમાં-યબ્બોક ખીણની આસપાસના કે પર્વતીય પ્રદેશમાં આવેલાં ગામોમાં જયાં જ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ની આપણા દેવ યહોવાએ આપણને મનાઈ કરી હતી ત્યાં ત્યાં આપણે ગયા જ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છેક ગાઝા સુધીના ગામોમાં રહેતા આવ્વીઓનું પણ એમ જ થયું હતું. કાફતોરથી આવેલા કાફતોરીઓએ તે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કંદન કાઢીને તેઓની જગ્યાએ વસવા માં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પદ્ધી યહોવાએ આપણને કહ્યું, ‘હવે, ચાલો, નીકળી પડો અને આનોર્નંની ખીણ વટાવી જાઓ, કારણ,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ેશ્બોનના રાજા અમોરી સીહોનને તેમજ તેના પ્રદેશને તમાંરા હાથમાં સોંપી દીધા છે. તેના ઉપર હુમલો ક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કબજે લેવા માં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કાશ નીચે વસતા બધા લોકોને આદ્વથી તમાંરાથી ગભરાતા અને બીતા રહે એમ હું કરીશ; બધા ભયથી થથરશ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માંરા વિષે સાંભળ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ત્યારબાદ મેં કદેમોથના વગડામાંથી હેશ્બોનના રાજા સીહોનને આ મુજબ શાંતિનો સંદેશો એલચીઓ માંરફ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ાવ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‘મહેરબાની કરીને અમને તમાંરા પ્રદેશમાંથી પસાર થવાદો. ડાબી કે જમણી બાજુ ફંટાયા વિના અમે સધા ધો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્ગે ચાલ્યા જ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રસ્તામાં અમે જે કાંઈ ખાઈશું કે જલપાન કરીશું એના પૈસા ચૂકવી દઈશું; અમાંરે ફકત તમાંરા પ્રદેશ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ાર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ર્દન નદી ઓળંગીને અમાંરા દેવ યહોવા અમને જે ભૂમિ આપે છે ત્યાં અમાંરે જવું છે. અમને પસાર થવા દ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સેઇરમાં વસતા એસાવના વંશજોએ તથા આરમાં વસતા મોઆબીઓએ થવા દીધા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2026-10-20T03:33:50Z</dcterms:created>
  <dcterms:modified xsi:type="dcterms:W3CDTF">2026-10-20T03:33:50Z</dcterms:modified>
  <dc:title>પુનર્નિયમ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