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Naomi had a kinsman of her husband's, a mighty man of wealth, of the family of Elimelech; and his name was Boaz.]]></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Naomi had a kinsman of her husband's, a mighty man of wealth, of the family of Elimelech; and his name was Boaz.]]></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Ruth the Moabitess said unto Naomi, Let me now go to the field, and glean ears of corn after him in whose sight I shall find grace. And she said unto her, Go, my daught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Ruth the Moabitess said unto Naomi, Let me now go to the field, and glean ears of corn after him in whose sight I shall find grace. And she said unto her, Go, my daught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Ruth the Moabitess said unto Naomi, Let me now go to the field, and glean ears of corn after him in whose sight I shall find grace. And she said unto her, Go, my daught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went, and came, and gleaned in the field after the reapers: and her hap was to light on a part of the field belonging unto Boaz, who was of the kindred of Elimelec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went, and came, and gleaned in the field after the reapers: and her hap was to light on a part of the field belonging unto Boaz, who was of the kindred of Elimelec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hold, Boaz came from Bethlehem, and said unto the reapers, The LORD be with you. And they answered him, The LORD bless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hold, Boaz came from Bethlehem, and said unto the reapers, The LORD be with you. And they answered him, The LORD bless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Boaz unto his servant that was set over the reapers, Whose damsel is thi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Boaz unto his servant that was set over the reapers, Whose damsel is thi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ervant that was set over the reapers answered and said, It is the Moabitish damsel that came back with Naomi out of the country of Moab:]]></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ervant that was set over the reapers answered and said, It is the Moabitish damsel that came back with Naomi out of the country of Moab:]]></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he said, I pray you, let me glean and gather after the reapers among the sheaves: so she came, and has continued even from the morning until now, that she tarried a little in the hous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he said, I pray you, let me glean and gather after the reapers among the sheaves: so she came, and has continued even from the morning until now, that she tarried a little in the hous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he said, I pray you, let me glean and gather after the reapers among the sheaves: so she came, and has continued even from the morning until now, that she tarried a little in the hou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Boaz unto Ruth, Hear you not, my daughter? Go not to glean in another field, neither go from behind, but abide here fast by my maide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Boaz unto Ruth, Hear you not, my daughter? Go not to glean in another field, neither go from behind, but abide here fast by my maide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Let yours eyes be on the field that they do reap, and go you after them: have I not charged the young men that they shall not touch you? and when you are thirsty, go unto the vessels, and drink of that which the young men have draw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Let yours eyes be on the field that they do reap, and go you after them: have I not charged the young men that they shall not touch you? and when you are thirsty, go unto the vessels, and drink of that which the young men have draw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Let yours eyes be on the field that they do reap, and go you after them: have I not charged the young men that they shall not touch you? and when you are thirsty, go unto the vessels, and drink of that which the young men have draw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he fell on her face, and bowed herself to the ground, and said unto him, Why have I found grace in yours eyes, that you should take knowledge of me, seeing I am a strang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he fell on her face, and bowed herself to the ground, and said unto him, Why have I found grace in yours eyes, that you should take knowledge of me, seeing I am a strang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oaz answered and said unto her, It has fully been showed me, all that you have done unto your mother in law since the death of yours husband: and how you have left your father and your mother, and the land of your nativity, and are come unto a people which you knew not in time pa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oaz answered and said unto her, It has fully been showed me, all that you have done unto your mother in law since the death of yours husband: and how you have left your father and your mother, and the land of your nativity, and are come unto a people which you knew not in time pas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oaz answered and said unto her, It has fully been showed me, all that you have done unto your mother in law since the death of yours husband: and how you have left your father and your mother, and the land of your nativity, and are come unto a people which you knew not in time pas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LORD recompense your work, and a full reward be given you of the LORD God of Israel, under whose wings you are come to tru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LORD recompense your work, and a full reward be given you of the LORD God of Israel, under whose wings you are come to tru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e said, Let me find favour in your sight, my lord; for that you have comforted me, and for that you have spoken friendly unto yours handmaid, though I be not like unto one of yours handmaiden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e said, Let me find favour in your sight, my lord; for that you have comforted me, and for that you have spoken friendly unto yours handmaid, though I be not like unto one of yours handmaiden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e said, Let me find favour in your sight, my lord; for that you have comforted me, and for that you have spoken friendly unto yours handmaid, though I be not like unto one of yours handmaiden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oaz said unto her, At mealtime come you here, and eat of the bread, and dip your morsel in the vinegar. And she sat beside the reapers: and he reached her parched corn, and she did eat, and was sufficed, and lef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oaz said unto her, At mealtime come you here, and eat of the bread, and dip your morsel in the vinegar. And she sat beside the reapers: and he reached her parched corn, and she did eat, and was sufficed, and lef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oaz said unto her, At mealtime come you here, and eat of the bread, and dip your morsel in the vinegar. And she sat beside the reapers: and he reached her parched corn, and she did eat, and was sufficed, and lef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oaz said unto her, At mealtime come you here, and eat of the bread, and dip your morsel in the vinegar. And she sat beside the reapers: and he reached her parched corn, and she did eat, and was sufficed, and lef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she was risen up to glean, Boaz commanded his young men, saying, Let her glean even among the sheaves, and reproach her no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she was risen up to glean, Boaz commanded his young men, saying, Let her glean even among the sheaves, and reproach her no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let fall also some of the handfuls of purpose for her, and leave them, that she may glean them, and rebuke her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let fall also some of the handfuls of purpose for her, and leave them, that she may glean them, and rebuke her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e gleaned in the field until even, and beat out that she had gleaned: and it was about an ephah of barle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e gleaned in the field until even, and beat out that she had gleaned: and it was about an ephah of barle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took it up, and went into the city: and her mother in law saw what she had gleaned: and she brought forth, and gave to her that she had reserved after she was suffic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took it up, and went into the city: and her mother in law saw what she had gleaned: and she brought forth, and gave to her that she had reserved after she was suffic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r mother in law said unto her, Where have you gleaned to day? and where wrought you? blessed be he that did take knowledge of you. And she showed her mother in law with whom she had wrought, and said, The man's name with whom I wrought to day is Boaz.]]></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r mother in law said unto her, Where have you gleaned to day? and where wrought you? blessed be he that did take knowledge of you. And she showed her mother in law with whom she had wrought, and said, The man's name with whom I wrought to day is Boaz.]]></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r mother in law said unto her, Where have you gleaned to day? and where wrought you? blessed be he that did take knowledge of you. And she showed her mother in law with whom she had wrought, and said, The man's name with whom I wrought to day is Boaz.]]></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aomi said unto her daughter in law, Blessed be he of the LORD, who has not left off his kindness to the living and to the dead. And Naomi said unto her, The man is near of kin unto us, one of our next kinsm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aomi said unto her daughter in law, Blessed be he of the LORD, who has not left off his kindness to the living and to the dead. And Naomi said unto her, The man is near of kin unto us, one of our next kinsm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aomi said unto her daughter in law, Blessed be he of the LORD, who has not left off his kindness to the living and to the dead. And Naomi said unto her, The man is near of kin unto us, one of our next kinsm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aomi said unto her daughter in law, Blessed be he of the LORD, who has not left off his kindness to the living and to the dead. And Naomi said unto her, The man is near of kin unto us, one of our next kinsm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Ruth the Moabitess said, He said unto me also, You shall keep fast by my young men, until they have ended all my harves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Ruth the Moabitess said, He said unto me also, You shall keep fast by my young men, until they have ended all my harves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aomi said unto Ruth her daughter in law, It is good, my daughter, that you go out with his maidens, that they meet you not in any other fiel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aomi said unto Ruth her daughter in law, It is good, my daughter, that you go out with his maidens, that they meet you not in any other fiel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she kept fast by the maidens of Boaz to glean unto the end of barley harvest and of wheat harvest; and dwelt with her mother in law.]]></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she kept fast by the maidens of Boaz to glean unto the end of barley harvest and of wheat harvest; and dwelt with her mother in law.]]></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2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த்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கோமிக்கு அவளுடைய புருஷனாகிய எலிமெலேக்கின் உறவின்முறையில் போவாஸ் என்னும் பேருள்ள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ஸ்திக்காரனாகிய இனத்தான் ஒருவ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வாபிய ஸ்திரீயான ரூத் என்பவள் நகோமியைப் பார்த்து: நான் வயல்வெளிக்குப் போய், யாருடைய கண்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 தயைகிடைக்குமோ, அவர் பிறகே கதிர்களைப் பொறுக்கிக்கொண்டுவருகிறேன் என்றாள்; அதற்கு இவ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ளே, போ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ள் போய், வயல்வெளியில் அறுக்கிறவர்கள் பிறகே பொறுக்கினாள்; தற்செயலாய் அவளுக்கு நேரிட்ட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நிலம் எலிமெலேக்கின் வம்சத்தானாகிய போவாசு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போவாஸ் பெத்லெகேமிலிருந்து வந்து, அறுக்கிறவர்களைப் பார்த்து: கர்த்தர் உ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க என்றான்; அதற்கு அவர்கள்: கர்த்தர் உம்மை ஆசீர்வதிப்பாராக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போவாஸ் அறுக்கிறவர்கள் மேல் கண்காணியாக வைக்கப்பட்ட தன் வேலைக்காரனை நோக்கி: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பிள்ளை யாருடையவள்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றுக்கிறவர்கள்மேல் கண்காணியாக வைக்கப்பட்ட அந்த வேலைக்காரன் பிரதியுத்தரமாக: இவள் மோ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நகோமியோடேகூட வந்த மோவாபிய பெண்பி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றுக்கிறவர்கள் பிறகே அரிக்கட்டுகளிலிருந்து சிந்தினதைப் பொறுக்கிக் கொள்ளுகிறேன் என்று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கேட்டுக் கொண்டாள்; காலமே துவக்கி இதுவரைக்கும் இங்கே இருக்கிறாள்; இப்பொழுது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சைக்கு வந்து கொஞ்சநேரந்தான் ஆயிற்று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போவாஸ் ரூத்தைப்பார்த்து: மகளே, கேள்; பொறுக்கிக்கொள்ள வேறே வயலில் போகா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டத்தைவிட்டுப் போகாமலும், இங்கே என் ஊழியக்காரப் பெண்களோடு கூடவே இ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அறுப்பறுக்கும் வயலை நீ பார்த்து, அவர்கள் பிறகே போ; ஒருவரும் உன்னைத் தொடா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க்குக் கட்டளையிட்டிருக்கிறேன்; உனக்குத் தாகம் எடுத்தால், தண்ணீர்க்குடங்களண்டை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 மொண்டுகொண்டு வருகிறதிலே குடிக்க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வள் தரையிலே முகங்குப்புற விழுந்து வணங்கி: நான் அந்நியதேசத்தாளாயிருக்க, நீ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ம்படி எனக்கு எதினாலே உம்முடைய கண்களில் தயை கிடைத்தது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ப் போவாஸ் பிரதியுத்தரமாக: உன் புருஷன் மரணமடைந்த பின்பு, நீ உன் மாமியாருக்காகச் செய்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உன் தகப்பனையும் உன் தாயையும், உன் ஜந்மதேசத்தையும் விட்டு, முன்னே நீ அறியாத ஜனங்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ம் எல்லாம் எனக்கு விவரமாய்த் தெரி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ன் செய்கைக்குத்தக்க பலனைக் கர்த்தர் உனக்குக் கட்டளையிடுவாராக; இஸ்ரவேலின் தேவனாகிய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களின்கீழ் அடைக்கலமாய் வந்த உனக்கு அவராலே நிறைவான பலன் கிடைப்பதா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அவள்: என் ஆண்டவனே, உம்முடைய கண்களில் எனக்குத் தயைகிடைக்கவேண்டும்; நான்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களில் ஒருத்திக்கும் சமானமாயிராவிட்டாலும், நீர் எனக்கு ஆறுதல் சொல்லி உம்முடைய அடியா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சமாய்ப் பேசினீ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னும் போவாஸ் சாப்பாட்டு வேளையில் அவளைப் பார்த்து: நீ இங்கே வந்து, இந்த அப்பத்திலே பு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லே உன் துணிக்கையைத் தோய்த்துக்கொள் என்றான். அப்படியே அவள் அறுப்பறுக்கிறவர்கள் அ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ள், அவளுக்கு வறுத்த கோதுமையைக் கொடுத்தான்; அவள் சாப்பிட்டு, திருப்தியடைந்து, மீ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ள் கதிர் பொறுக்கிக்கொள்ள எழுந்தபோது, போவாஸ் தன் வேலைக்காரரை நோக்கி: அவள் அரிக்கட்டுகள்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க்கொள்ளட்டும்; அவளை ஈனம் ப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ள் பொறுக்கிக்கொள்ளும் படிக்கு அவளுக்காக அரிகளிலே சிலதைச் சிந்தவிடுங்கள், அவளை அதட்டா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அவள் சாயங்காலமட்டும் வயலிலே கதிர் பொறுக்கினாள்; பொறுக்கினதை அவள் தட்டி அ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போது, அது ஏறக்குறைய ஒரு மரக்கால் வாற்கோதுமை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ள் அதை எடுத்துக்கொண்டு, ஊருக்குள் வந்தாள்; அவள் பொறுக்கினதை அவளுடைய மாமி பார்த்தாள்;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தியாய்ச் சாப்பிட்டு மீதியாக வைத்ததையும் எடுத்து அவளுக்குக் கொடு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வளுடைய மாமி: இன்று எங்கே கதிர்பொறுக்கினாய் எவ்விடத்தில் வேலைசெய்தா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டத்தில் கேட்டு; உன்னை விசாரித்தவன் ஆசீர்வதிக்கப்படுவானாக என்றாள்; அப்பொழுது அவள்: இன்னா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செய்தேன் என்று தன் மாமிக்கு அறிவித்து: நான் இன்று வேலை செய்த வயல்காரன் பேர் போவாஸ்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நகோமி தன் மருமகளைப் பார்த்து: உயிரோடிருக்கிறவர்களுக்கும் மரித்த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வுசெய்கிற கர்த்தராலே அவன் ஆசீர்வதிக்கப்படுவானாக என்றாள்; பின்னும் நகோமி அவளைப்பார்த்து: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நமக்கு நெருங்கின உறவின் முறையானும் நம்மை ஆதரிக்கிற சுதந்தரவாளிகளில் ஒருவனுமாய்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னும் மோவாபிய ஸ்திரீயான ரூத்: அவர் என்னை நோக்கி, என் அறுப்பெல்லாம் அறுத்துத் தீருமட்டும்,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வேலைக்காரிகளோடே கூடவே இரு என்று சொன்னா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நகோமி தன் மருமகளாகிய ரூத்தைப் பார்த்து: என் மகளே, வேறொரு வயலிலே மனுஷர்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காதபடிக்கு நீ அவன் வேலைக்காரிகளோடே போகிறது நல்லது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 கோதுமை அறுப்பும் வாற்கோதுமை அறுப்பும் தீருமட்டும் அவள் கதிர் பொறுக்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சுடைய வேலைக்காரிகளோடே கூடியிருந்து, தன் மாமியினிடத்தில் தங்கி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2]]></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2026-10-21T01:59:04Z</dcterms:created>
  <dcterms:modified xsi:type="dcterms:W3CDTF">2026-10-21T01:59:04Z</dcterms:modified>
  <dc:title>ரூத்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