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தாம், ஆகாஸ், எசேக்கியா என்னும் யூதா ராஜாக்களுடைய நாட்களில், மொரேசா ஊரானாகிய மீகாவுக்கு உண்டானதும், அவன் சமாரியாவுக்கும் எருசலேமுக்கும் விரோதமாய்த் தரிசித்ததுமான கர்த்தருடைய வார்த்த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தாம், ஆகாஸ், எசேக்கியா என்னும் யூதா ராஜாக்களுடைய நாட்களில், மொரேசா ஊரானாகிய மீகாவுக்கு உண்டானதும், அவன் சமாரியாவுக்கும் எருசலேமுக்கும் விரோதமாய்த் தரிசித்ததுமான கர்த்தருடைய வார்த்த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னங்களே, கேளுங்கள், பூமியே, அதிலுள்ளவைகளே, செவிகொடுங்கள்; கர்த்தராகிய ஆண்டவர் தம்முடைய பரிசுத்த ஆலயத்திலிருக்கிற ஆண்டவரே, உங்களுக்கு விரோதமாகச் சாட்சியாயிரு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னங்களே, கேளுங்கள், பூமியே, அதிலுள்ளவைகளே, செவிகொடுங்கள்; கர்த்தராகிய ஆண்டவர் தம்முடைய பரிசுத்த ஆலயத்திலிருக்கிற ஆண்டவரே, உங்களுக்கு விரோதமாகச் சாட்சியாயிரு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கர்த்தர் தமது ஸ்தானத்திலிருந்து புறப்பட்டு வருகிறார்; அவர் இறங்கி பூமியின் உயர்ந்த இடங்களை மிதி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கர்த்தர் தமது ஸ்தானத்திலிருந்து புறப்பட்டு வருகிறார்; அவர் இறங்கி பூமியின் உயர்ந்த இடங்களை மிதி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ழுகு அக்கினிக்கு முன்பாக உருகுகிறதுபோலவும், மலைகளிலிருந்து பாயுந் தண்ணீர் தரையைப் பிளக்கிறதுபோலவும், பர்வதங்கள் அவர் கீழே உருகி, பள்ளத்தாக்குகள் பிளந்துபோ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ழுகு அக்கினிக்கு முன்பாக உருகுகிறதுபோலவும், மலைகளிலிருந்து பாயுந் தண்ணீர் தரையைப் பிளக்கிறதுபோலவும், பர்வதங்கள் அவர் கீழே உருகி, பள்ளத்தாக்குகள் பிளந்துபோ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ு எல்லாம் யாக்கோபுடைய மீறுதலினிமித்தமும், இஸ்ரவேல் வம்சத்தாருடைய பாவங்களினிமித்தமும் சம்பவிக்கும்; யாக்கோபின் மீறுதலுக்குக் காரணமென்ன? சமாரியா அல்லவோ? யூதாவின் மேடைகளுக்கு காரணமென்ன? எருசலேம் அல்லவ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ு எல்லாம் யாக்கோபுடைய மீறுதலினிமித்தமும், இஸ்ரவேல் வம்சத்தாருடைய பாவங்களினிமித்தமும் சம்பவிக்கும்; யாக்கோபின் மீறுதலுக்குக் காரணமென்ன? சமாரியா அல்லவோ? யூதாவின் மேடைகளுக்கு காரணமென்ன? எருசலேம் அல்லவ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நான் சமாரியாவை வெளியான மண்மேடும், திராட்சச்செடி நடுகிற நிலமுமாக்கி, அதின் கற்களைப் பள்ளத்தாக்கிலே புரண்டுவிழப்பண்ணி அதின் அஸ்திபாரங்களைத்திறந்து வை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நான் சமாரியாவை வெளியான மண்மேடும், திராட்சச்செடி நடுகிற நிலமுமாக்கி, அதின் கற்களைப் பள்ளத்தாக்கிலே புரண்டுவிழப்பண்ணி அதின் அஸ்திபாரங்களைத்திறந்து வை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சுபாவங்கள் எல்லாம் நொறுக்கப்படும்; அதின் பணையங்கள் எல்லாம் அக்கினியால் எரித்துப்போடப்படும்; அதின் விக்கிரகங்களை எல்லாம் பாழாக்குவேன்; வேசிப்பணையத்தினால் சேர்க்கப்பட்டது, திரும்ப வேசிப்பணையமாய்ப் போ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சுபாவங்கள் எல்லாம் நொறுக்கப்படும்; அதின் பணையங்கள் எல்லாம் அக்கினியால் எரித்துப்போடப்படும்; அதின் விக்கிரகங்களை எல்லாம் பாழாக்குவேன்; வேசிப்பணையத்தினால் சேர்க்கப்பட்டது, திரும்ப வேசிப்பணையமாய்ப் போ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சுபாவங்கள் எல்லாம் நொறுக்கப்படும்; அதின் பணையங்கள் எல்லாம் அக்கினியால் எரித்துப்போடப்படும்; அதின் விக்கிரகங்களை எல்லாம் பாழாக்குவேன்; வேசிப்பணையத்தினால் சேர்க்கப்பட்டது, திரும்ப வேசிப்பணையமாய்ப் போ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நான் புலம்பி அலறுவேன்; பறிகொடுத்தவனாகவும் அம்மணமாகவும் நடப்பேன்; நான் ஓரிகளைப்போல ஊளையிட்டு, ஆந்தைகளைப்போல அலற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நான் புலம்பி அலறுவேன்; பறிகொடுத்தவனாகவும் அம்மணமாகவும் நடப்பேன்; நான் ஓரிகளைப்போல ஊளையிட்டு, ஆந்தைகளைப்போல அலற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ாயம் ஆறாதது; அது யூதாமட்டும் வந்தது; என் ஜனத்தின் வாசலாகிய எருசலேம்மட்டும் வந்தெட்டின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ாயம் ஆறாதது; அது யூதாமட்டும் வந்தது; என் ஜனத்தின் வாசலாகிய எருசலேம்மட்டும் வந்தெட்டின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க் காத்பட்டணத்திலே அறிவியாதேயுங்கள். அழவே வேண்டாம்; பெத்அப்ராவிலே புழுதியில் புரள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ீரில் குடியிருக்கிறவளே, வெட்கத்துடன் அம்மணமாய் அப்பாலே போ; சாயனானில் குடியிருக்கிறவன் வெளியே வருவதில்லை; பெத்ஏசேலின் புலம்பல் உங்களுக்கு அடைக்கலமாயிர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ீரில் குடியிருக்கிறவளே, வெட்கத்துடன் அம்மணமாய் அப்பாலே போ; சாயனானில் குடியிருக்கிறவன் வெளியே வருவதில்லை; பெத்ஏசேலின் புலம்பல் உங்களுக்கு அடைக்கலமாயிர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ரோத்தில் குடியிருக்கிறவள் நன்மை வருமென்று எதிர்பார்த்திருந்தாள்; ஆனாலும் தீமை கர்த்தரிடத்திலிருந்து எருசலேமின் வாசல்வரைக்கும் வ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ரோத்தில் குடியிருக்கிறவள் நன்மை வருமென்று எதிர்பார்த்திருந்தாள்; ஆனாலும் தீமை கர்த்தரிடத்திலிருந்து எருசலேமின் வாசல்வரைக்கும் வ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ாகீசில் குடியிருக்கிறவளே வேகமான குதிரைகளை இரதத்திலே பூட்டு; நீயே சீயோன் குமாரத்தியின் பாவத்துக்குக் காரணி; உன்னிடத்தில் இஸ்ரவேலின் பாதகங்கள் காண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ாகீசில் குடியிருக்கிறவளே வேகமான குதிரைகளை இரதத்திலே பூட்டு; நீயே சீயோன் குமாரத்தியின் பாவத்துக்குக் காரணி; உன்னிடத்தில் இஸ்ரவேலின் பாதகங்கள் காண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ோர்ஷேக்காத்தினிடத்தில் உனக்கு இருக்கிறதைக் கொடுத்துவிடுவாய்; அக்சீபின் வீடுகள் இஸ்ரவேலின் ராஜாக்களுக்கு அபத்தமாய்ப்போ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ோர்ஷேக்காத்தினிடத்தில் உனக்கு இருக்கிறதைக் கொடுத்துவிடுவாய்; அக்சீபின் வீடுகள் இஸ்ரவேலின் ராஜாக்களுக்கு அபத்தமாய்ப்போ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ேஷாவில் குடியிருக்கிறவளே, உனக்கு இன்னும் ஒரு சுதந்தரவாளியை வரப்பண்ணுவேன்; அவன் இஸ்ரவேலின் மகிமையாகிய அதுல்லாம்மட்டும் வர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ேஷாவில் குடியிருக்கிறவளே, உனக்கு இன்னும் ஒரு சுதந்தரவாளியை வரப்பண்ணுவேன்; அவன் இஸ்ரவேலின் மகிமையாகிய அதுல்லாம்மட்டும் வர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க்கு அருமையான உன் பிள்ளைகளினிமித்தம் நீ உன் தலையைச் சிரைத்து மொட்டையிட்டுக்கொள்; கழுகைப்போல முழுமொட்டையாயிரு, அவர்கள் உன்னைவிட்டுச் சிறைப்பட்டுப்போ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க்கு அருமையான உன் பிள்ளைகளினிமித்தம் நீ உன் தலையைச் சிரைத்து மொட்டையிட்டுக்கொள்; கழுகைப்போல முழுமொட்டையாயிரு, அவர்கள் உன்னைவிட்டுச் சிறைப்பட்டுப்போ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का वचन, जो यहूदा के राजा योताम, आहाज और हिजकिय्याह के दिनों में मीका मोरेशेती को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स को उसने शोमरोन और यरूशलेम के विषय में पा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े जाति-जाति के सब लोगों, सुनो! हे पृथ्वी तू उस सब समेत जो तुझ में है, ध्यान दे! और प्रभु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विरुद्ध, वरन परमेश्वर अपने पवित्र मन्दिर में से तुम पर साक्षी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ोंकि देख, यहोवा अपने पवित्र स्थान से बाहर निकल रहा है, और वह उतर कर पृथ्वी के ऊंचे स्थानों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पहाड़ उसके नीचे गल जाएंगे, और तराई ऐसे फटेंगी, जैसे मोम आग की आंच से, और पानी जो घाट से नीच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 सब याकूब के अपराध, और इस्राएल के घराने के पाप के कारण से होता है। याकूब का अपराध क्या है?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रिया नहीं? और यहूदा के ऊंचे स्थान क्या हैं? क्या यरूशलेम नही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इस कारण मैं सामारिया को मैदान के खेत का ढेर कर दूंगा, और दाख का बगीचा बनाऊंगा; और मैं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त्थरों को खड्ड में लुढ़का दूंगा, और उसकी नेव उखाड़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की सब खुदी हुई मूरतें टुकड़े टुकड़े की जाएंगी; और जो कुछ उसने छिनाला कर के कमाया है वह आग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स्म किया जाएगा, और उसकी सब प्रतिमाओं को मैं चकनाचूर करूंगा; क्योंकि छिनाले ही की कमाई से उसने उस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ंचय किया है, और वह फिर छिनाले की सी कमाई हो जाए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इस कारण मैं छाती पीटकर हाय, हाय, करूंगा; मैं लुटा हुआ सा और नंगा चला फिरा करूंगा; मैं गीदड़ों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ईं चिल्लाऊंगा, और शतुर्मुगों की नाईं रो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ोंकि उसका घाव असाध्य है; और विपत्ति यहूदा पर भी आ पड़ी, वरन वह मेरे जातिभाइयों पर पड़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रूशलेम के फाटक तक पहुंच गई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गात नगर में इसकी चर्चा मत करो, और मत रोओ; बेतआप्रा में धूलि में लोटपोट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हे शापीर की रहने वाली नंगी हो कर निर्लज चली जा; सानान की रहने वाली नहीं निकल सकती; बेतसेल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ोने पीटने के कारण उसका शरण स्थान तुम से ले ल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ोंकि मारोत की रहने वाली तो कुशल की बाट जोहते-जोहते तड़प गई है, क्योंकि यहोवा की ओर से यरूशले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फाटक तक विपत्ति आ पहुंच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हे लाकीश की रहने वाली अपने रथों में वेग चलने वाले घोड़े जोत; तुझी से सिय्योन की प्रजा के पाप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रम्भ हुआ, क्योंकि इस्राएल के अपराध तुझी में पा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इस कारण तू गात के मोरेशेत को दान देकर दूर कर देगा; अकजीब के घर से इस्राएल के राजा धोखा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हे मारेशा की रहने वाली मैं फिर तुझ पर एक अधिकारी ठहराऊंगा, और इस्राएल के प्रतिष्ठित लोग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दुल्लाम में आना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अपने दुलारे लड़कों के लिये अपना केश कटवा कर सिर मुंड़ा, वरन अपना पूरा सिर गिद्ध के समान गंज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, क्योंकि वे बंधुए हो कर तेरे पास से चले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2026-10-21T09:39:30Z</dcterms:created>
  <dcterms:modified xsi:type="dcterms:W3CDTF">2026-10-21T09:39:30Z</dcterms:modified>
  <dc:title>मीका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