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ிதருக்குள்ளே வழக்குண்டாய், அவர்கள் நியாயம் விசாரிக்கப்பட நியாயஸ்தலத்திலே வந்தால், நியாயாதிபதிகள் நீதிமானை நீதிமான் என்றும் குற்றவாளியைக் குற்றவாளி என்றும் தீர்க்கக்கடவ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ுற்றவாளி அடிகளுக்குப் பாத்திரவானானால், நியாயாதிபதி அவனைக் கீழேகிடக்கப்பண்ணி, அவன் குற்றத்திற்குத்தக்கதாய்த் தனக்கு முன்பாகக் கணக்கின்படி அவனை அடிப்பி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ை நாற்பது அடிவரைக்கும் அடிக்கலாம்; அவனை அதிலும் அதிகமாயடிக்கிறதினால் உன் சகோதரன் உன் கண்களுக்கு முன்பாக நீசனாய்த் தோன்றுவான்; ஆதலால் அவனை அதிகமாய் அடிக்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ோரடிக்கிற மாட்டை வாய் கட்ட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கோதரர் ஒன்றாய்க் குடியிருக்கும்போது, அவர்களில் ஒருவன் புத்திர சந்தானமில்லாமல் மரித்தால், மரித்தவனுடைய மனைவி புறத்திலிருக்கிற அந்நியனுக்கு மனைவியாகக் கூடாது; அவளுடைய புருஷனின் சகோதரன் அவளைத் தனக்கு மனைவியாகக் கொண்டு, அவளிடத்தில் சேர்ந்து, புருஷனுடைய சகோதரன் செய்யவேண்டிய கடமையைச் செய்ய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ித்த சகோதரனுடைய பேர் இஸ்ரவேலில் அற்றுப்போகாதபடிக்கு, அவன்பேரை அவள் பெறும் தலைப்பிள்ளைக்குத் தரி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தன் சகோதரனுடைய மனைவியை விவாகம்பண்ண மனதில்லாதிருந்தால், அவன் சகோதரனுடைய மனைவி வாசலில் கூடிய மூப்பரிடத்துக்குப்போய்: என் புருஷனுடைய சகோதரன் தன் சகோதரனுடைய பேரை இஸ்ரவேலில் நிலைக்கப்பண்ணமாட்டேன் என்கிறான்; புருஷனுடைய சகோதரன் செய்யவேண்டிய கடமையைச் செய்ய அவன் மனதில்லாதிருக்கிறான் என்று சொல்வாளாக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ந்தப் பட்டணத்து மூப்பர் அவனை அழைப்பித்து அவனோடேபேசியும், அவன் அவளை விவாகம்பண்ணிக்கொள்ள எனக்குச் சம்மதமில்லை என்று பிடிவாதமாய்ச் சொன்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சகோதரனுடைய மனைவி மூப்பரின் கண்களுக்கு முன்பாக அவனிடத்தில் வந்து, அவன் காலிலிருக்கிற பாதரட்சையைக் கழற்றி, அவன் முகத்திலே துப்பி, தன் சகோதரன் வீட்டைக் கட்டாதவனுக்கு இப்படியே செய்யப்படவேண்டும் என்று சொல்லக்கடவ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ல் அப்படிப்பட்டவன் வீடு, பாதரட்சை கழற்றிப்போடப்பட்டவன் வீடு என்ன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ுருஷர் ஒருவரோடொருவர் சண்டைபண்ணிக் கொண்டிருக்கையில், ஒருவனுடைய மனைவி தன் புருஷனை அடிக்கிறவன் கைக்கு அவனைத் தப்புவிக்கும்படி வந்து, தன் கையை நீட்டி, அடிக்கிறவன் மானத்தைப் பிடித்ததுண்டானால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ளுடைய கையைத் தறிக்கக்கடவாய்; உன் கண் அவளுக்கு இரங்கவேண்ட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பையிலே பெரிதும் சிறிதுமான பலவித நிறைகற்களை வைத்திருக்கவேண்ட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வீட்டில் பெரிதும் சிறிதுமான பலவித படிகளையும் வைத்திருக்கவேண்ட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தேவனாகிய கர்த்தர் உனக்குக் கொடுக்கும் தேசத்தில் உன் நாட்கள் நீடித்திருக்கும்படி, குறையற்ற சுமுத்திரையான நிறைகல்லும், குறையற்ற சுமுத்திரையான படியும் உன்னிடத்திலி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ைமுதலான அநியாயத்தைச் செய்கிறவன் எவனும் உன் தேவனாகிய கர்த்தருக்கு அருவருப்பானவ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லிருந்து புறப்பட்டு வருகிற வழியிலே, அமலேக்கு தேவனுக்குப் பயப்படாமல் உனக்கு எதிராக வந்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இளைத்து விடாய்த்திருக்கையில், பின்வருகிறவன் பாளயத்திலுள்ள பலவீனரையெல்லாம் வெட்டினான் என்பதை நினைத்திர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் நீ சுதந்தரித்துக்கொள்ள உனக்குக் கொடுக்கும்தேசத்தின் சுற்றுப்புறத்தாராகிய என்னுடைய சத்துருக்களையெல்லாம் உன் தேவனாகிய கர்த்தர் விலக்கி, உன்னை இளைப்பாறப்பண்ணும்போது, நீ அமலேக்கின் பேரை வானத்தின்கீழ் இராதபடிக்கு அழியப்பண்ணக்கடவாய்; இதை மறக்க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నుష్యులకు వివాదము కలిగి న్యాయసభకు వచ్చు నప్పుడు న్యాయాధిపతులు విమర్శించి నీతిమంతుని నీ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తుడనియు దోషిని దోషియనియు తీర్పు తీర్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దోషి శిక్షకు పాత్రుడుగా కనబడినయెడల న్యాయాధి పతి వాని పండుకొనబెట్టి వాని నేరముకొలది దెబ్బ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ెక్కపెట్టి తనయెదుట వాని కొట్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లువది దెబ్బలు కొట్టింపవచ్చును అంతకు మించకూడదు. వీటి కంటే విస్తారమైన దెబ్బలు కొట్టించినయెడల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 రుడు నీ దృష్టికి నీచుడుగా కనబడు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ూర్చెడియెద్దు మూతికి చిక్కము వేయ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సహోదరులు కూడి నివసించుచుండగా వారిలో ఒకడు సంతానములేక చనిపోయినయెడల చనిపోయిన వాని భార్య అన్య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ండ్లిచేసికొనకూడదు; ఆమె పెని మిటి సహోదరుడు ఆమెయొద్దకు పోయి ఆమెను పెండ్లి చేసికొని తన సహోదర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ఆమెయెడల భర్త ధర్మము జర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చనిపోయిన సహోదరుని పేరు ఇశ్రాయేలీయులలోనుండి తుడిచి వేయబడకుండునట్లు ఆమె కను జ్యేష్ఠకుమార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యిన సహోదరునికి వారసుడుగా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డు తన సహోదరుని భార్యను పరిగ్రహింప నొల్లనియెడల వాని సహోదరుని భార్య పట్టణపు గవినికి,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ద్దలయొద్దకు పోయినా పెనిమిటి సహోదరుడు ఇశ్రాయేలీయులలో తన సహోదరునికి పేరు స్థాపింప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ధర్మము చేయ నొల్లడని తెలుప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ు అతని యూరి పెద్దలు అతని పిలిపించి అతనితో మాటలాడిన తరువాత అతడు నిలువబడిఆమెను పరిగ్రహిం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కిష్టము లేదనినయెడల అతని సహోదరుని భార్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పెద్దలు చూచుచుండగా, అతని దాపున పోయి అతని కాలినుండి చెప్పు ఊడదీసి అతని ముఖము నెదుట ఉమి్మవేసి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ని యిల్లు నిలుపని మనుష్యునికి ఈలాగు చేయ బడునని చెప్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ప్పుడు ఇశ్రాయేలీయులలో చెప్పు ఊడదీయబడిన వాని యిల్లని వానికి పేరు 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నుష్యులు ఒకనితో నొకడు పోట్లాడుచుండగా వారిలో ఒకని భార్య వాని కొట్టుచున్నవాని చేతిలోనుండ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నిమిటిని విడిపించుటకు వచ్చి చెయ్యి చాచి వానిమానము పట్టుకొనినయెడల ఆమె చేతిని ఛేద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ీ కన్ను కటాక్షింప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హెచ్చుతగ్గులుగల వేరువేరు తూనికె రాళ్లు నీ సంచిలో నుంచు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హెచ్చుతగ్గులుగల వేరు వేరు తూములు నీ యింట ఉంచుకొన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నీ దేవు డైన యెహోవా నీకిచ్చుచున్న దేశములో నీవు దీర్ఘా యుష్మంతుడవగునట్లు తక్కువవికాని న్యాయ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ూనికె రాళ్లు నీవు ఉంచుకొనవలెను. తక్కువదికాని న్యాయమైన తూము నీకు ఉ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​ఆలాగు చేయని ప్రతివాడును, అనగా అన్యాయముచేయు ప్రతివాడును నీ దేవుడైన యెహోవాకు హేయు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మీరు ఐగుప్తులోనుండి వచ్చుచుండగా మార్గమున అమాలేకీయులు నీకు చేసినదానిని జ్ఞాపకము చేసికొనుము.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కి భయపడక మార్గమున నీ కెదురుగా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ీవు ప్రయాసవడి అలసియున్నప్పుడు నీవారిలో నీ వెనుక నున్న బలహీనులనందరిని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కాబట్టి నీవు స్వాధీనపరచుకొనునట్లు నీ దేవుడైన యెహోవా స్వాస్థ్య ముగా నీకిచ్చుచున్న 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పట్లనున్న నీ సమస్త శత్రువులను లేకుండచేసి, నీ దేవుడైన యెహోవా నీకు విశ్రాంతి దయచేస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కాశము క్రింద నుండి అమాలేకీయుల పేరు తుడిచివేయవలెను. ఇది మరచిపో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2026-10-20T04:25:20Z</dcterms:created>
  <dcterms:modified xsi:type="dcterms:W3CDTF">2026-10-20T04:25:20Z</dcterms:modified>
  <dc:title>ద్వితీయోపదేశకాండము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