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presProps" Target="presProps.xml"/>
  <Relationship Id="rId68" Type="http://schemas.openxmlformats.org/officeDocument/2006/relationships/viewProps" Target="viewProps.xml"/>
  <Relationship Id="rId6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ாவீது ஏத்தியனாகிய உரியாவின் சங்கதி ஒன்றுதவிர கர்த்தர் தனக்குக் கட்டளையிட்டதிலே தான் உயிரோடிருந்த நாளெல்லாம் ஒன்றையும் விட்டு விலகாமல், அவர் பார்வைக்குச் செம்மையானதைச் செய்துவந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ரெகொபொயாமுக்கும் யெரொபெயாமுக்கும் அவர்கள் இருந்த நாட்களிலெல்லாம் யுத்தம் நடந்துகொண்டிருந்த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ியாமின் மற்ற வர்த்தமானங்களும், அவன் செய்தவை யாவும் யூதாவுடைய ராஜாக்களின் நாளாகமப் புஸ்தகத்தில் அல்லவோ எழுதியிருக்கிறது; அபியாமுக்கும் யெரொபெயாமுக்கும் யுத்தம் நடந்துகொண்டிருந்த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ியாமின் மற்ற வர்த்தமானங்களும், அவன் செய்தவை யாவும் யூதாவுடைய ராஜாக்களின் நாளாகமப் புஸ்தகத்தில் அல்லவோ எழுதியிருக்கிறது; அபியாமுக்கும் யெரொபெயாமுக்கும் யுத்தம் நடந்துகொண்டிருந்த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ியாம் தன் பிதாக்களோடே நித்திரையடைந்தபின், அவனைத் தாவீதின் நகரத்தில் அடக்கம்பண்ணினார்கள்; அவன் குமாரனாகிய ஆசா அவன் ஸ்தானத்தில் ராஜாவான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ியாம் தன் பிதாக்களோடே நித்திரையடைந்தபின், அவனைத் தாவீதின் நகரத்தில் அடக்கம்பண்ணினார்கள்; அவன் குமாரனாகிய ஆசா அவன் ஸ்தானத்தில் ராஜாவான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ஸ்ரவேலின் ராஜாவாகிய யெரொபெயாமின் இருபதாம் வருஷத்திலே ஆசா யூதாவின்மேல் ராஜாவாகி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ற்பத்தொரு வருஷம் எருசலேமில் ராஜ்யபாரம்பண்ணினான்; அப்சலோமின் குமாரத்தியாகிய அவனுடைய தாயின் பேர் மாகா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ற்பத்தொரு வருஷம் எருசலேமில் ராஜ்யபாரம்பண்ணினான்; அப்சலோமின் குமாரத்தியாகிய அவனுடைய தாயின் பேர் மாகா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சா தன் தகப்பனாகிய தாவீதைப் போல் கர்த்தரின் பார்வைக்குச் செம்மையானதைச் செய்த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ேபாத்தின் குமாரனாகிய யெரொபெயாம் என்னும் ராஜாவின் பதினெட்டாம் வருஷத்திலே அபியாம் யூதாவின்மேல் ராஜாவாகி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் இலச்சையான புணர்ச்சிக் காரரை தேசத்திலிருந்து அகற்றி, தன் பிதாக்கள் உண்டுபண்ணின நரகலான விக்கிரகங்களையெல்லாம் விலக்கி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ோப்பிலே அருவருப்பான விக்கிரகத்தை உண்டுபண்ணின தன் தாயாகிய மாகாளையும் ராஜாத்தியாய் இராத படிக்கு விலக்கிவிட்டான்; அவளுடைய விக்கிரகத்தையும் ஆசா நிர்மூலமாக்கி, கீதரோன் ஆற்றண்டையிலே சுட்டெரித்துப்போட்ட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ோப்பிலே அருவருப்பான விக்கிரகத்தை உண்டுபண்ணின தன் தாயாகிய மாகாளையும் ராஜாத்தியாய் இராத படிக்கு விலக்கிவிட்டான்; அவளுடைய விக்கிரகத்தையும் ஆசா நிர்மூலமாக்கி, கீதரோன் ஆற்றண்டையிலே சுட்டெரித்துப்போட்ட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ேடைகளோ தகர்க்கப்படவில்லை; ஆனாலும் ஆசா உயிரோடிருந்த நாளெல்லாம் அவன் இருதயம் கர்த்தரோடே உத்தமமாயிருந்த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ன் தகப்பனும் தானும் பரிசுத்தப் படுத்தும்படி நேர்ந்துகொண்ட வெள்ளியையும் பொன்னையும் பணிமுட்டுகளையும் அவன் கர்த்தருடைய ஆலயத்திலே கொண்டுவந்த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ன் தகப்பனும் தானும் பரிசுத்தப் படுத்தும்படி நேர்ந்துகொண்ட வெள்ளியையும் பொன்னையும் பணிமுட்டுகளையும் அவன் கர்த்தருடைய ஆலயத்திலே கொண்டுவந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சாவுக்கும் இஸ்ரவேலின் ராஜாவாகிய பாஷாவுக்கும் அவர்களுடைய நாட்களிலெல்லாம் யுத்தம் நடந்துகொண்டிருந்த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ஒருவரும் யூதாவின் ராஜாவாகிய ஆசாவினிடத்தில் போக்குவரத்தாயிராதபடிக்கு, இஸ்ரவேலின் ராஜாவாகிய பாஷா யூதாவுக்கு விரோதமாக வந்து ராமாவைக் கட்டின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ஒருவரும் யூதாவின் ராஜாவாகிய ஆசாவினிடத்தில் போக்குவரத்தாயிராதபடிக்கு, இஸ்ரவேலின் ராஜாவாகிய பாஷா யூதாவுக்கு விரோதமாக வந்து ராமாவைக் கட்டின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ஆசா கர்த்தருடைய ஆலயத்தின் பொக்கிஷங்களில் மீதியான எல்லா வெள்ளியையும் பொன்னையும், ராஜாவின் அரமனையின் பொக்கிஷங்களையும் எடுத்து, அவைகளைத் தன் ஊழியக்காரர் கையிலே தமஸ்குவில் வாசமாயிருக்கிற எசியோனின் மகனாகிய தப்ரிமோனின் குமாரன் பெனாதாத் என்னும் சீரியாவின் ராஜாவுக்குக் கொடுத்தனுப்பி: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ேபாத்தின் குமாரனாகிய யெரொபெயாம் என்னும் ராஜாவின் பதினெட்டாம் வருஷத்திலே அபியாம் யூதாவின்மேல் ராஜாவாகி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ஆசா கர்த்தருடைய ஆலயத்தின் பொக்கிஷங்களில் மீதியான எல்லா வெள்ளியையும் பொன்னையும், ராஜாவின் அரமனையின் பொக்கிஷங்களையும் எடுத்து, அவைகளைத் தன் ஊழியக்காரர் கையிலே தமஸ்குவில் வாசமாயிருக்கிற எசியோனின் மகனாகிய தப்ரிமோனின் குமாரன் பெனாதாத் என்னும் சீரியாவின் ராஜாவுக்குக் கொடுத்தனுப்பி: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ஆசா கர்த்தருடைய ஆலயத்தின் பொக்கிஷங்களில் மீதியான எல்லா வெள்ளியையும் பொன்னையும், ராஜாவின் அரமனையின் பொக்கிஷங்களையும் எடுத்து, அவைகளைத் தன் ஊழியக்காரர் கையிலே தமஸ்குவில் வாசமாயிருக்கிற எசியோனின் மகனாகிய தப்ரிமோனின் குமாரன் பெனாதாத் என்னும் சீரியாவின் ராஜாவுக்குக் கொடுத்தனுப்பி: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னக்கும் உமக்கும் என் தகப்பனுக்கும் உம்முடைய தகப்பனுக்கும் உடன்படிக்கை உண்டே; இதோ, உமக்கு வெகுமதியாய் வெள்ளியையும் பொன்னையும் அனுப்புகிறேன்; இஸ்ரவேலின் ராஜாவாகிய பாஷா என்னைவிட்டு விலகிப் போகும்படிக்கு, நீர் வந்து அவனோடு செய்த உடன்படிக்கையைத் தள்ளிப்போடும் என்று சொல்லச் சொன்ன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னக்கும் உமக்கும் என் தகப்பனுக்கும் உம்முடைய தகப்பனுக்கும் உடன்படிக்கை உண்டே; இதோ, உமக்கு வெகுமதியாய் வெள்ளியையும் பொன்னையும் அனுப்புகிறேன்; இஸ்ரவேலின் ராஜாவாகிய பாஷா என்னைவிட்டு விலகிப் போகும்படிக்கு, நீர் வந்து அவனோடு செய்த உடன்படிக்கையைத் தள்ளிப்போடும் என்று சொல்லச் சொன்ன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னக்கும் உமக்கும் என் தகப்பனுக்கும் உம்முடைய தகப்பனுக்கும் உடன்படிக்கை உண்டே; இதோ, உமக்கு வெகுமதியாய் வெள்ளியையும் பொன்னையும் அனுப்புகிறேன்; இஸ்ரவேலின் ராஜாவாகிய பாஷா என்னைவிட்டு விலகிப் போகும்படிக்கு, நீர் வந்து அவனோடு செய்த உடன்படிக்கையைத் தள்ளிப்போடும் என்று சொல்லச் சொன்ன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ெனாதாத், ராஜாவாகிய ஆசாவுக்குச் செவிகொடுத்து, தனக்கு உண்டான சேனாபதிகளை இஸ்ரவேலின் பட்டணங்களுக்கு விரோதமாக அனுப்பி, ஈயோனையும், தாணையும் பெத்மாக்கா என்னும் ஆபேலையும் கின்னரேத் அனைத்தையும் நப்தலியின் முழுத்தேசத்தோடுங் கூடமுறிய அடித்த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ெனாதாத், ராஜாவாகிய ஆசாவுக்குச் செவிகொடுத்து, தனக்கு உண்டான சேனாபதிகளை இஸ்ரவேலின் பட்டணங்களுக்கு விரோதமாக அனுப்பி, ஈயோனையும், தாணையும் பெத்மாக்கா என்னும் ஆபேலையும் கின்னரேத் அனைத்தையும் நப்தலியின் முழுத்தேசத்தோடுங் கூடமுறிய அடித்த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ாஷா அதைக் கேட்டபோது, ராமாவைக் கட்டுகிறதை விட்டு திர்சாவிலிருந்துவிட்ட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ராஜாவாகிய ஆசா யூதா எங்கும் ஒருவரும் தப்பாமல் எல்லாரும் போய், பாஷா கட்டின ராமாவின்கற்களையும் அதின் மரங்களையும் எடுத்துவர பறைமுறை இடுவித்து; அவைகளினால் பென்யமீன் கோத்திரத்திலுள்ள கேபாவையும் மிஸ்பாவையும் கட்டின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ராஜாவாகிய ஆசா யூதா எங்கும் ஒருவரும் தப்பாமல் எல்லாரும் போய், பாஷா கட்டின ராமாவின்கற்களையும் அதின் மரங்களையும் எடுத்துவர பறைமுறை இடுவித்து; அவைகளினால் பென்யமீன் கோத்திரத்திலுள்ள கேபாவையும் மிஸ்பாவையும் கட்டின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ூன்று வருஷம் எருசலேமில் ராஜ்யபாரம்பண்ணினான்; அப்சலோமின் குமாரத்தியாகிய அவனுடைய தாயின் பேர் மாகா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ராஜாவாகிய ஆசா யூதா எங்கும் ஒருவரும் தப்பாமல் எல்லாரும் போய், பாஷா கட்டின ராமாவின்கற்களையும் அதின் மரங்களையும் எடுத்துவர பறைமுறை இடுவித்து; அவைகளினால் பென்யமீன் கோத்திரத்திலுள்ள கேபாவையும் மிஸ்பாவையும் கட்டின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சாவின் மற்ற எல்லா வர்த்தமானங்களும், அவனுடைய எல்லா வல்லமையும், அவன் செய்தவை யாவும், அவன் கட்டின பட்டணங்களின் வரலாறும், யூதாவுடைய ராஜாக்களின் நாளாகமப் புஸ்தகத்தில் அல்லவோ எழுதியிருக்கிறது; அவன் முதிர்வயதான காலத்தில் அவனுடைய கால்களில் வியாதி கண்டிருந்தத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சாவின் மற்ற எல்லா வர்த்தமானங்களும், அவனுடைய எல்லா வல்லமையும், அவன் செய்தவை யாவும், அவன் கட்டின பட்டணங்களின் வரலாறும், யூதாவுடைய ராஜாக்களின் நாளாகமப் புஸ்தகத்தில் அல்லவோ எழுதியிருக்கிறது; அவன் முதிர்வயதான காலத்தில் அவனுடைய கால்களில் வியாதி கண்டிருந்த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சாவின் மற்ற எல்லா வர்த்தமானங்களும், அவனுடைய எல்லா வல்லமையும், அவன் செய்தவை யாவும், அவன் கட்டின பட்டணங்களின் வரலாறும், யூதாவுடைய ராஜாக்களின் நாளாகமப் புஸ்தகத்தில் அல்லவோ எழுதியிருக்கிறது; அவன் முதிர்வயதான காலத்தில் அவனுடைய கால்களில் வியாதி கண்டிருந்த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சா தன் பிதாக்களோடே நித்திரையடைந்தபின், தன் தகப்பனாகிய தாவீதின் நகரத்திலே தன் பிதாக்களண்டையில் அடக்கம்பண்ணப்பட்டான்; அவன் குமாரனாகிய யோசபாத் அவன் ஸ்தானத்திலே ராஜாவான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சா தன் பிதாக்களோடே நித்திரையடைந்தபின், தன் தகப்பனாகிய தாவீதின் நகரத்திலே தன் பிதாக்களண்டையில் அடக்கம்பண்ணப்பட்டான்; அவன் குமாரனாகிய யோசபாத் அவன் ஸ்தானத்திலே ராஜாவான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யூதாவின் ராஜாவாகிய ஆசாவின் இரண்டாம் வருஷத்திலே யெரொபெயாமின் குமாரனாகிய நாதாப் இஸ்ரவேலின் மேல் ராஜாவாகி, இரண்டு வருஷம் இஸ்ரவேலின்மேல் ராஜ்யபாரம்பண்ணின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யூதாவின் ராஜாவாகிய ஆசாவின் இரண்டாம் வருஷத்திலே யெரொபெயாமின் குமாரனாகிய நாதாப் இஸ்ரவேலின் மேல் ராஜாவாகி, இரண்டு வருஷம் இஸ்ரவேலின்மேல் ராஜ்யபாரம்பண்ணின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் கர்த்தருடைய பார்வைக்குப் பொல்லாப்பானதைச் செய்து, தன் தகப்பன் வழியிலும், அவன் இஸ்ரவேலைப் பாவஞ்செய்யப்பண்ணின அவனுடைய பாவத்திலும் நடந்த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் கர்த்தருடைய பார்வைக்குப் பொல்லாப்பானதைச் செய்து, தன் தகப்பன் வழியிலும், அவன் இஸ்ரவேலைப் பாவஞ்செய்யப்பண்ணின அவனுடைய பாவத்திலும் நடந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ன் தகப்பன் தனக்கு முன்செய்த எல்லாப் பாவங்களிலும் அவன் நடந்தான்; அவன் இருதயம் அவன் தகப்பனாகிய தாவீதின் இருதயத்தைப்போல், தன் தேவனாகிய கர்த்தருக்கு முன்பாக உத்தமமாயிருக்கவில்லை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சக்கார் வம்சத்தானாகிய அகியாவின் குமாரனான பாஷா, அவனுக்கு விரோதமாய்க் கட்டுப்பாடுபண்ணி, நாதாபும் இஸ்ரவேலனைத்தும் பெலிஸ்தருக்கு இருந்த கிபெத்தோனை முற்றிக்கைபோட்டிருக்கையில், பாஷா அவனைக் கிபெத்தோனிலே வெட்டிப்போட்ட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சக்கார் வம்சத்தானாகிய அகியாவின் குமாரனான பாஷா, அவனுக்கு விரோதமாய்க் கட்டுப்பாடுபண்ணி, நாதாபும் இஸ்ரவேலனைத்தும் பெலிஸ்தருக்கு இருந்த கிபெத்தோனை முற்றிக்கைபோட்டிருக்கையில், பாஷா அவனைக் கிபெத்தோனிலே வெட்டிப்போட்ட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ாஷா யூதாவின் ராஜாவாகிய ஆசாவின் மூன்றாம் வருஷத்திலே அவனைக் கொன்றுபோட்டபின், அவன் ஸ்தானத்தில் ராஜாவான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 யெரொபெயாம் செய்ததும், இஸ்ரவேலைச் செய்யப்பண்ணினதுமான பாவங்களினிமித்தமும், அவன் இஸ்ரவேலின் தேவனாகிய கர்த்தருக்கு உண்டாக்கின கோபத்தினிமித்தமும், கர்த்தர் சீலோனியனான அகியா என்னும் தமது ஊழியக்காரனைக்கொண்டு சொல்லியிருந்த வார்த்தையின்படியே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 யெரொபெயாம் செய்ததும், இஸ்ரவேலைச் செய்யப்பண்ணினதுமான பாவங்களினிமித்தமும், அவன் இஸ்ரவேலின் தேவனாகிய கர்த்தருக்கு உண்டாக்கின கோபத்தினிமித்தமும், கர்த்தர் சீலோனியனான அகியா என்னும் தமது ஊழியக்காரனைக்கொண்டு சொல்லியிருந்த வார்த்தையின்படியே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 யெரொபெயாம் செய்ததும், இஸ்ரவேலைச் செய்யப்பண்ணினதுமான பாவங்களினிமித்தமும், அவன் இஸ்ரவேலின் தேவனாகிய கர்த்தருக்கு உண்டாக்கின கோபத்தினிமித்தமும், கர்த்தர் சீலோனியனான அகியா என்னும் தமது ஊழியக்காரனைக்கொண்டு சொல்லியிருந்த வார்த்தையின்படியே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ன் ராஜாவானபின் அவன் யெரொபெயாமின் வீட்டாரையெல்லாம் வெட்டிப்போட்டான்; யெரொபெயாமுக்கு இருந்த சுவாசமுள்ளதொன்றையும் அவன் அழிக்காமல் விடவில்லை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ன் ராஜாவானபின் அவன் யெரொபெயாமின் வீட்டாரையெல்லாம் வெட்டிப்போட்டான்; யெரொபெயாமுக்கு இருந்த சுவாசமுள்ளதொன்றையும் அவன் அழிக்காமல் விடவில்லை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ாதாபின் மற்ற வர்த்தமானங்களும் அவன் செய்தவை யாவும் இஸ்ரவேல் ராஜாக்களின் நாளாகமப் புஸ்தகத்தில் அல்லவோ எழுதியிருக்கிறது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ாதாபின் மற்ற வர்த்தமானங்களும் அவன் செய்தவை யாவும் இஸ்ரவேல் ராஜாக்களின் நாளாகமப் புஸ்தகத்தில் அல்லவோ எழுதியிருக்கிற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ன் தகப்பன் தனக்கு முன்செய்த எல்லாப் பாவங்களிலும் அவன் நடந்தான்; அவன் இருதயம் அவன் தகப்பனாகிய தாவீதின் இருதயத்தைப்போல், தன் தேவனாகிய கர்த்தருக்கு முன்பாக உத்தமமாயிருக்கவில்லை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ஆசாவுக்கும் இஸ்ரவேல் ராஜாவாகிய பாஷாவுக்கும் அவர்கள் நாட்களிலெல்லாம் யுத்தம் நடந்துகொண்டிருந்தது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யூதாவின் ராஜாவாகிய ஆசாவின் மூன்றாம் வருஷத்திலே அகியாவின் குமாரனாகிய பாஷா, இஸ்ரவேலனைத்தின் மேலும் திர்சாவிலே ராஜாவாகி இருபத்து நாலு வருஷம் ஆண்டு,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யூதாவின் ராஜாவாகிய ஆசாவின் மூன்றாம் வருஷத்திலே அகியாவின் குமாரனாகிய பாஷா, இஸ்ரவேலனைத்தின் மேலும் திர்சாவிலே ராஜாவாகி இருபத்து நாலு வருஷம் ஆண்டு,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கர்த்தரின் பார்வைக்குப் பொல்லாப்பானதைச் செய்து, யெரொபெயாமின் வழியிலும், அவன் இஸ்ரவேலைப் பாவஞ்செய்யப்பண்ணின அவனுடைய பாவத்திலும் நடந்த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கர்த்தரின் பார்வைக்குப் பொல்லாப்பானதைச் செய்து, யெரொபெயாமின் வழியிலும், அவன் இஸ்ரவேலைப் பாவஞ்செய்யப்பண்ணின அவனுடைய பாவத்திலும் நடந்த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னாலும் தாவீதினிமித்தம் அவனுடைய தேவனாகிய கர்த்தர், அவனுக்குப் பிற்பாடு அவன் குமாரனை எழும்பப்பண்ணுகிறதினாலும், எருசலேமை நிலை நிறுத்துகிறதினாலும், அவனுக்கு எருசலேமில் ஒரு விளக்கைக் கட்டளையிட்டு வந்த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னாலும் தாவீதினிமித்தம் அவனுடைய தேவனாகிய கர்த்தர், அவனுக்குப் பிற்பாடு அவன் குமாரனை எழும்பப்பண்ணுகிறதினாலும், எருசலேமை நிலை நிறுத்துகிறதினாலும், அவனுக்கு எருசலேமில் ஒரு விளக்கைக் கட்டளையிட்டு வந்த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ாவீது ஏத்தியனாகிய உரியாவின் சங்கதி ஒன்றுதவிர கர்த்தர் தனக்குக் கட்டளையிட்டதிலே தான் உயிரோடிருந்த நாளெல்லாம் ஒன்றையும் விட்டு விலகாமல், அவர் பார்வைக்குச் செம்மையானதைச் செய்துவந்த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77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ోవా యెరూషలేమునందు దావీదునకు దీపముగా అతని ఉండ ని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రెహబాము1 బ్రదికిన దినములన్నియు అతనికిని యరొబామునకును యుద్ధము జరుగుచ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​అబీ యాము చేసిన యితర కార్యములనుగూర్చియు, అతడు చేసిన వాటన్నిటినిగూర్చియు యూదారాజుల వృత్తాంతము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్రంథమందు వ్రాయబడి యున్నది. అబీయామునకును యరొబామునకును యుద్ధము కలిగి య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అబీయాము తన పితరులతో కూడ నిద్రించగా వారు దావీదు పురమందు అతనిని సమాధిచేసిరి; అతని కుమారుడైన ఆస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తనికి మారుగా రాజా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ఇశ్రాయేలువారికి రాజైన యరొబాము ఏలుబడియందు ఇరువదియవ సంవత్సరమున ఆసా యూదావారిని ఏల నారంభ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అతడు నలువదియొక సంవత్సరములుయెరూషలేమునందు ఏలుచుండెను. అతని అవ్వపేరు1 మయకా, యీమె అబీషాలో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ుమార్త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ఆసా తన పితరుడైన దావీదువలె యెహోవా దృష్టికి యథార్థముగా నడుచుకొ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నెబాతు కుమారుడును రాజునైన యరొబాము ఏలు... బడిలో పదునెనిమిదవ సంవత్సరమున అబీయాము యూదా వార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పురుషగాములను దేశములోనుండి వెళ్ల గొట్టి తన పితరులు చేయించిన విగ్రహములన్నిటిని పడ గొట్ట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మరియు తన అవ్వ యైన మయకా అసహ్యమైన యొకదాని చేయించి, దేవతాస్తంభము ఒకటి నిలుపగా ఆసా ఆ విగ్రహ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ఛిన్నాభిన్నములుగా కొట్టించి, కిద్రోను ఓరను దాని కాల్చివేసి ఆమె పట్టపుదేవికాకుండ ఆమెను తొలగ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ఆసా తన దినములన్నియు హృదయపూర్వకముగా యెహోవాను అనుసరించెను గాని ఉన్నత స్థలములను తీసివేయక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​మరియు అతడు తన తండ్రి ప్రతిష్ఠించిన వస్తువులను తాను ప్రతిష్ఠించిన వస్తువులను, వెండియు బంగార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పకరణములను యెహోవా మందిరములోనికి తెప్ప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వారు బ్రదికిన దినములన్నిటను ఆసాకును ఇశ్రాయేలు రాజైన బయె షాకును యుద్ధము జరుగుచ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ఇశ్రాయేలు రాజైన బయెషా యూదావారికి విరోధియై యుండి, యూదా రాజైన ఆసాయొద్దనుండి యెవరును రాకుండను అత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ొద్దకు ఎవరును పోకుండను, రామాపట్టణమును కట్టిం 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కాబట్టి ఆసా యెహోవా మందిరపు ఖజానాలోను రాజనగరుయొక్క ఖజానాలోను శేషించిన వెండి అంతయు బంగారమంతయు తీస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ఏలనారంభ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న సేవకులచేతి కప్ప గించి, హెజ్యోనునకు పుట్టిన టబ్రిమ్మోను కుమారుడును దమస్కులో నివాసము చేయుచ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రామునకు రాజునైయున్న బెన్హదదుకు పంపి మనవి చేసినదేమన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నీ తండ్రికిని నా తండ్రికిని సంధి కలిగియున్నట్లు నీకును నాకును సంధి కలిగి యుండవలెను గనుక వెం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ంగార ములను నీకు కానుకగా పంపించుచున్నాను; నీవు వచ్చి ఇశ్రా యేలు రాజైన బయెషా నాయొద్దనుం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ిరిగిపోవునట్లు నీకును అతనికిని కలిగిన నిబంధనను తప్ప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కాబట్టి బెన్హదదు రాజైన ఆసా చెప్పిన మాటకు సమ్మతించి తన సైన్యముల అధిపతులను ఇశ్రాయేలు పట్టణము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దికి పంపి ఈయోనును దానును ఆబేల్బేత్మయకాను కిన్నెరెతును నఫ్తాలీ దేశమును పట్టుకొని కొల్లపెట్ట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అది బయెషాకు వర్తమానము కాగా రామాపట్టణము కట్టుట మాని తిర్సాకు పోయి నివాసము 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అప్పుడు రాజైన ఆసా యెవరును నిలిచిపోకుండ యూదాదేశపు వారందరు రావలెనని ప్రకటన చేయగా జనులు సమకూ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యెషా కట్టించుచుండిన రామాపట్టణపు రాళ్లను కఱ్ఱలను ఎత్తికొని వచ్చిరి. రాజైన ఆసా వాటి చేత బెన్యామీ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అతడు మూడు సంవత్సరములు యెరూషలేమునందు రాజుగా ఉండెను; అతని తల్లి పేరు మయకా; ఆమె అబీషాలోము కుమార్త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ంబంధమైన గెబను మిస్పాను కట్ట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ఆసా చేసిన యితర కార్యములను గూర్చియు, అతని బలమంతటిని గూర్చియు, అతడు చేసిన సమస్తమునుగూర్చియు, అత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ట్టించిన పట్టణములనుగూర్చియు యూదారాజుల వృత్తాం తముల గ్రంథమందు వ్రాయబడియున్నది. అతడు వృద్ధుడైన తరువా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తని పాదములయందు రోగముపుట్ట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అంతట ఆసా తన పితరులతోకూడ నిద్రించి, తన పితరుడైన దావీదు పురమందు తన పితరుల సమాధిలో పాతిపెట్టబడె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తనికి మారుగా యెహోషాపాతు అను అతని కుమారుడు రాజా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యరొబాము కుమారుడైన నాదాబు యూదారాజైన ఆసా యేలుబడిలో రెండవ సంవత్సరమందు ఇశ్రాయేలు వారిని ఏలనారంభిం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శ్రాయేలువారిని రెండు సంవత్సర ములు ఏ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అతడు యెహోవా దృష్టికి కీడుచేసి తన తండ్రి నడిచిన మార్గమందు నడిచి, అతడు దేనిచేత ఇశ్రాయేలువారు పాప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యుటకై కారకుడాయెనో ఆ పాపమును అనుసరించి ప్రవర్త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అతడు తన తండ్రి పూర్వము అనుసరించిన పాపమార్గములన్నిటిలో నడిచెను; తన పితరుడైన దావీదు హృదయము త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ఇశ్శాఖారు ఇంటి సంబంధుడును అహీయా కుమారుడునైన బయెషా అతనిమీద కుట్రచేసెను. నాదాబును ఇశ్రాయే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ందరును ఫిలిష్తీయుల సంబంధమైన గిబ్బెతోనునకు ముట్టడి వేయుచుండగా గిబ్బెతోనులో బయెషా అతని చం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రాజైన ఆసాయేలుబడిలో మూడవ సంవత్సరమందు బయెషా అతని చంపి అతనికి మారుగా రాజా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తాను రాజు కాగానే ఇతడు యరొబాము సంతతి వారి నందరిని హతముచేసెను; ఎవనినైన యరొబామునకు సజీవు ని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ండనియ్యక అందరిని నశింపజేసెను. తన సేవకుడైన షిలోనీయుడైన అహీయాద్వారా యెహోవా సెల విచ్చిన ప్రకారముగా ఇ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రిగ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తాను చేసిన పాప ములచేత ఇశ్రాయేలువారు పాపముచేయుటకు కారకుడై యరొబాము ఇశ్రాయేలీయుల దేవుడైన యెహోవా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ోపము పుట్టింపగా ఈలాగున జరిగ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నాదాబు చేసిన ఇతర కార్యములనుగూర్చియు, అతడు చేసినదాని నంతటిని గూర్చియు ఇశ్రాయేలు రాజుల వృత్తాంతము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్రంథమందు వ్రాయబడియ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ేవుడైన యెహోవాయెడల యథార్థముగా ఉన్నట్లు అతని హృదయము యథార్థముగా ఉండ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వారి దినములన్నిటను ఆసా కును ఇశ్రాయేలు రాజైన బయెషాకును యుద్ధము జరుగు చ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యూదారాజైన ఆసా యేలుబడిలో మూడవ సంవ త్సరమందు అహీయా కుమారుడైన బయెషా తిర్సాయందు ఇశ్రాయేలువారినందర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ఏలనారంభించి యిరువది నాలుగు సంవత్సరములు ఏ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​ఇతడు యెహోవా దృష్టికి కీడుచేసి యరొబాము దేనిచేత ఇశ్రాయేలువారు పాపము చేయుటకు కారకుడాయెన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ానినంతటిని అనుసరించి ప్రవర్త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దావీదు హిత్తీయుడైన ఊరియా సంగతియందు తప్ప తన జీవిత దినములన్నియు యెహోవా దృష్టికి యథార్థముగా నడుచ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ొనుచు, యెహోవా అతనికిచ్చిన ఆజ్ఞలలో దేని విషయ మందును తప్పిపోకుండెను గను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దావీదు నిమిత్తము అతని తరువాత అతని కుమారుని నిలుపుటకును, యెరూష లేమును స్థిరపరచుటకును, అతని దేవుడై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2026-08-03T21:10:37Z</dcterms:created>
  <dcterms:modified xsi:type="dcterms:W3CDTF">2026-08-03T21:10:37Z</dcterms:modified>
  <dc:title>1 రాజులు : 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