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presProps" Target="presProps.xml"/>
  <Relationship Id="rId36" Type="http://schemas.openxmlformats.org/officeDocument/2006/relationships/viewProps" Target="viewProps.xml"/>
  <Relationship Id="rId37"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David said, Is there yet any that is left of the house of Saul, that I may show him kindness for Jonathan's sake?]]></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David said, Is there yet any that is left of the house of Saul, that I may show him kindness for Jonathan's sake?]]></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there was of the house of Saul a servant whose name was Ziba. And when they had called him unto David, the king said unto him, Are you Ziba? And he said, Your servant is he.]]></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there was of the house of Saul a servant whose name was Ziba. And when they had called him unto David, the king said unto him, Are you Ziba? And he said, Your servant is he.]]></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the king said, Is there not yet any of the house of Saul, that I may show the kindness of God unto him? And Ziba said unto the king, Jonathan has yet a son, which is lame on his feet.]]></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the king said, Is there not yet any of the house of Saul, that I may show the kindness of God unto him? And Ziba said unto the king, Jonathan has yet a son, which is lame on his feet.]]></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the king said, Is there not yet any of the house of Saul, that I may show the kindness of God unto him? And Ziba said unto the king, Jonathan has yet a son, which is lame on his feet.]]></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the king said unto him, Where is he? And Ziba said unto the king, Behold, he is in the house of Machir, the son of Ammiel, in Lodebar.]]></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the king said unto him, Where is he? And Ziba said unto the king, Behold, he is in the house of Machir, the son of Ammiel, in Lodebar.]]></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Then king David sent, and fetched him out of the house of Machir, the son of Ammiel, from Lodebar.]]></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Then king David sent, and fetched him out of the house of Machir, the son of Ammiel, from Lodebar.]]></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Now when Mephibosheth, the son of Jonathan, the son of Saul, was come unto David, he fell on his face, and did reverence. And David said, Mephibosheth. And he answered, Behold your servant!]]></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Now when Mephibosheth, the son of Jonathan, the son of Saul, was come unto David, he fell on his face, and did reverence. And David said, Mephibosheth. And he answered, Behold your servant!]]></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David said unto him, Fear not: for I will surely show you kindness for Jonathan your father's sake, and will restore you all the land of Saul your father; and you shall eat bread at my table continually.]]></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David said unto him, Fear not: for I will surely show you kindness for Jonathan your father's sake, and will restore you all the land of Saul your father; and you shall eat bread at my table continually.]]></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David said unto him, Fear not: for I will surely show you kindness for Jonathan your father's sake, and will restore you all the land of Saul your father; and you shall eat bread at my table continually.]]></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he bowed himself, and said, What is your servant, that you should look upon such a dead dog as I am?]]></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he bowed himself, and said, What is your servant, that you should look upon such a dead dog as I am?]]></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Then the king called to Ziba, Saul's servant, and said unto him, I have given unto your master's son all that pertained to Saul and to all his house.]]></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Then the king called to Ziba, Saul's servant, and said unto him, I have given unto your master's son all that pertained to Saul and to all his house.]]></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You therefore, and your sons, and your servants, shall till the land for him, and you shall bring in the fruits, that your master's son may have food to eat: but Mephibosheth your master's son shall eat bread always at my table. Now Ziba had fifteen sons and twenty servants.]]></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You therefore, and your sons, and your servants, shall till the land for him, and you shall bring in the fruits, that your master's son may have food to eat: but Mephibosheth your master's son shall eat bread always at my table. Now Ziba had fifteen sons and twenty servants.]]></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You therefore, and your sons, and your servants, shall till the land for him, and you shall bring in the fruits, that your master's son may have food to eat: but Mephibosheth your master's son shall eat bread always at my table. Now Ziba had fifteen sons and twenty servants.]]></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You therefore, and your sons, and your servants, shall till the land for him, and you shall bring in the fruits, that your master's son may have food to eat: but Mephibosheth your master's son shall eat bread always at my table. Now Ziba had fifteen sons and twenty servants.]]></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Then said Ziba unto the king, According to all that my lord the king has commanded his servant, so shall your servant do. As for Mephibosheth, said the king, he shall eat at my table, as one of the king's sons.]]></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Then said Ziba unto the king, According to all that my lord the king has commanded his servant, so shall your servant do. As for Mephibosheth, said the king, he shall eat at my table, as one of the king's sons.]]></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Then said Ziba unto the king, According to all that my lord the king has commanded his servant, so shall your servant do. As for Mephibosheth, said the king, he shall eat at my table, as one of the king's sons.]]></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Mephibosheth had a young son, whose name was Micha. And all that dwelt in the house of Ziba were servants unto Mephibosheth.]]></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Mephibosheth had a young son, whose name was Micha. And all that dwelt in the house of Ziba were servants unto Mephibosheth.]]></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So Mephibosheth dwelt in Jerusalem: for he did eat continually at the king's table; and was lame on both his feet.]]></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So Mephibosheth dwelt in Jerusalem: for he did eat continually at the king's table; and was lame on both his feet.]]></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64085"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2 சாமுவேல் : 9]]></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யோனத்தான்நிமித்தம் என்னால் தயவுபெறத்தக்கவன் எவனாவது சவுலின் வீட்டாரில் இன்னும் மீதியாயிருக்கிற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9]]></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ண்டா என்று தாவீது கே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9]]></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அப்பொழுது சவுலின் வீட்டு வேலைக்காரனாகிய சீபா என்னும் பேருள்ளவனைத் தாவீதினிட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9]]></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ழைத்துவந்தார்கள்; ராஜா அவனைப் பார்த்து: நீதானா சீபா என்று கேட்டான்; அவன் அடியேன்தான்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9]]></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அப்பொழுது ராஜா: தேவன்நிமித்தம் நான் சவுலின் குடும்பத்தாருக்குத் தயைசெய்யும்படி அவன் வீட்டாரி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9]]></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யாதொருவன் இன்னும் மீதியாய் இருக்கிறானா என்று கேட்டதற்கு, சீபா ராஜாவைப் பார்த்து: இன்னு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9]]></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யோனத்தானுக்கு இரண்டு கால்களும் முடமான ஒரு குமாரன் இருக்கிறான்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9]]></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அவன் எங்கே என்று ராஜா கேட்டதற்கு, சீபா ராஜாவைப் பார்த்து: இதோ, அவன் லோதேபாரிலே அம்மியேலி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மாரனாகிய மாகீரின் வீட்டில் இருக்கிறான்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9]]></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அப்பொழுது தாவீதுராஜா அவனை லோதேபாரிலிருக்கிற அம்மியேலின் குமாரனாகிய மாகீரின் வீட்டிலிரு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9]]></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ழைப்பி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9]]></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சவுலின் குமாரனாகிய யோனத்தானின் மகன் மேவிபோசேத் தாவீதினிடத்தில் வந்தபோது, முகங்குப்பு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9]]></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ழுந்துவணங்கினான்; அப்பொழுது தாவீது: மேவிபோசேத்தே என்றான்; அவன்: இதோ, அடியேன்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9]]></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தாவீது அவனைப் பார்த்து: நீ பயப்படாதே; உன் தகப்பனாகிய யோனத்தான்நிமித்தம் நான் நிச்சயமாய் உனக்கு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9]]></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யைசெய்து, உன் தகப்பனாகிய சவுலின் நிலங்களையெல்லாம் உனக்குத் திரும்பக்கொடுப்பேன்; நீ என் பந்தியி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9]]></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த்தம் அப்பம் புசிப்பாய்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9]]></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அப்பொழுது அவன் வணங்கி: செத்த நாயைப்போலிருக்கிற என்னை நீர் நோக்கிப்பார்க்கிறதற்கு, உமது அடியா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9]]></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ம்மாத்திரம்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ராஜா சவுலின் வேலைக்காரனாகிய சீபாவை அழைப்பித்து, அவனை நோக்கி: சவுலுக்கும் அவர் வீட்டா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9]]></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ல்லாருக்கும் இருந்த யாவையும் உன் எஜமானுடைய குமாரனுக்குக் கொடு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9]]></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ஆகையால் நீ உன் குமாரரையும் உன் வேலைக்காரரையும் கூட்டிக்கொண்டு, உன் எஜமானுடைய குமாரன் புசி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9]]></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ப்பம் உண்டாயிருக்கும்படி, அந்த நிலத்தைப் பயிரிட்டு அதின் பலனைச் சேர்ப்பாயாக; உன் எஜமானுடைய குமார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9]]></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விபோசேத் நிமித்தம் என் பந்தியிலே அப்பம் புசிப்பான் என்றான்; சீபாவுக்குப் பதினைந்து குமார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9]]></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பது வேலைக்காரரும் இ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9]]></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சீபா, ராஜாவை நோக்கி: ராஜாவாகிய என் ஆண்டவன் தமது அடியானுக்குக் கட்டளையிட்டபடியெல்லாம் உம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9]]></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டியானாகிய நான் செய்வேன் என்றான். ராஜகுமாரரில் ஒருவனைப்போல, மேவிபோசேத் என் பந்தியிலே அசனம்பண்ணு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9]]></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 ராஜா சொன்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9]]></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மேவிபோசேத்திற்கு மீகா என்னும் பேருள்ள சிறுவனாகிய ஒரு குமாரன் இருந்தான், சீபாவின் வீட்டி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9]]></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யிருந்த யாவரும் மேவிபோசேத்திற்கு வேலைக்காரராயி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9]]></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மேவிபோசேத் ராஜாவின் பந்தியில் நித்தம் அசனம்பண்ணுகிறவனாயிருந்தபடியினால், எருசலே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9]]></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யிருந்தான்; அவனுக்கு இரண்டு காலும் முடமாயி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9]]></a:t>
            </a:r>
          </a:p>
        </p:txBody>
      </p:sp>
    </p:spTree>
  </p:cSld>
  <p:clrMapOvr>
    <a:masterClrMapping/>
  </p:clrMapOvr>
</p:sld>
</file>

<file path=ppt/theme/theme1.xml><?xml version="1.0" encoding="utf-8"?>
<a:theme xmlns:a="http://schemas.openxmlformats.org/drawingml/2006/main" name="Theme58">
  <a:themeElements>
    <a:clrScheme name="Theme5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8">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2026-10-21T01:56:52Z</dcterms:created>
  <dcterms:modified xsi:type="dcterms:W3CDTF">2026-10-21T01:56:52Z</dcterms:modified>
  <dc:title>2 சாமுவேல் : 9</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