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னேர் எப்ரோனிலே செத்துப் போனதைச் சவுலின் குமாரன் கேட்டபோது, அவன் கைகள் திடனற்றுபோயிற்று; இஸ்ரவேலரெல்லாரும் கல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னேர் எப்ரோனிலே செத்துப் போனதைச் சவுலின் குமாரன் கேட்டபோது, அவன் கைகள் திடனற்றுபோயிற்று; இஸ்ரவேலரெல்லாரும் கல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ுக்குப் படைத்தலைவனான இரண்டுபேர் இருந்தார்கள்; ஒருவனுக்குப் பேர் பானா, மற்றவனுக்குப் பேர் ரேகாப்; அவர்கள் பென்யமீன் புத்திரரில் பேரோத்தியனாகிய ரிம்மோனின் குமாரர்கள். பேரோத்தும் பென்யமீனுக்கு அடுத்ததாய் எண்ண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ுக்குப் படைத்தலைவனான இரண்டுபேர் இருந்தார்கள்; ஒருவனுக்குப் பேர் பானா, மற்றவனுக்குப் பேர் ரேகாப்; அவர்கள் பென்யமீன் புத்திரரில் பேரோத்தியனாகிய ரிம்மோனின் குமாரர்கள். பேரோத்தும் பென்யமீனுக்கு அடுத்ததாய் எண்ண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ுக்குப் படைத்தலைவனான இரண்டுபேர் இருந்தார்கள்; ஒருவனுக்குப் பேர் பானா, மற்றவனுக்குப் பேர் ரேகாப்; அவர்கள் பென்யமீன் புத்திரரில் பேரோத்தியனாகிய ரிம்மோனின் குமாரர்கள். பேரோத்தும் பென்யமீனுக்கு அடுத்ததாய் எண்ண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ரோத்தியர் கித்தாயீமுக்கு ஓடிப்போய், இந்நாள்வரைக்கும் அங்கே சஞ்சரி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வுலின் குமாரன் யோனத்தானுக்கு இரண்டு காலும் முடமான ஒரு குமாரன் இருந்தான்; சவுலும் யோனத்தானும் மடிந்த செய்தி யெஸ்ரயேலிலிருந்து வருகிறபோது, அவன் ஐந்து வயதுள்ளவனாயிருந்தான்; அப்பொழுது அவனுடைய தாதி அவனை எடுத்துக்கொண்டு ஓடிப்போனாள்; அவன் ஓடிப்போகிற அவசரத்தில் அவன் விழந்து முடவனானான்; அவனுக்கு மேவிபோசேத் என்று 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வுலின் குமாரன் யோனத்தானுக்கு இரண்டு காலும் முடமான ஒரு குமாரன் இருந்தான்; சவுலும் யோனத்தானும் மடிந்த செய்தி யெஸ்ரயேலிலிருந்து வருகிறபோது, அவன் ஐந்து வயதுள்ளவனாயிருந்தான்; அப்பொழுது அவனுடைய தாதி அவனை எடுத்துக்கொண்டு ஓடிப்போனாள்; அவன் ஓடிப்போகிற அவசரத்தில் அவன் விழந்து முடவனானான்; அவனுக்கு மேவிபோசேத் என்று 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வுலின் குமாரன் யோனத்தானுக்கு இரண்டு காலும் முடமான ஒரு குமாரன் இருந்தான்; சவுலும் யோனத்தானும் மடிந்த செய்தி யெஸ்ரயேலிலிருந்து வருகிறபோது, அவன் ஐந்து வயதுள்ளவனாயிருந்தான்; அப்பொழுது அவனுடைய தாதி அவனை எடுத்துக்கொண்டு ஓடிப்போனாள்; அவன் ஓடிப்போகிற அவசரத்தில் அவன் விழந்து முடவனானான்; அவனுக்கு மேவிபோசேத் என்று 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வுலின் குமாரன் யோனத்தானுக்கு இரண்டு காலும் முடமான ஒரு குமாரன் இருந்தான்; சவுலும் யோனத்தானும் மடிந்த செய்தி யெஸ்ரயேலிலிருந்து வருகிறபோது, அவன் ஐந்து வயதுள்ளவனாயிருந்தான்; அப்பொழுது அவனுடைய தாதி அவனை எடுத்துக்கொண்டு ஓடிப்போனாள்; அவன் ஓடிப்போகிற அவசரத்தில் அவன் விழந்து முடவனானான்; அவனுக்கு மேவிபோசேத் என்று 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ேரோத்தியனான அந்த ரிம்மோனின் குமாரராகிய ரேகாபும் பானும் போய், இஸ்போசேத் மத்தியானத்திலே வெய்யில் நேரத்தில் படுக்கையின்மேல் சயனித்திருக்கும்போது அவன் வீட்டிற்குள் பிரவேச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ேரோத்தியனான அந்த ரிம்மோனின் குமாரராகிய ரேகாபும் பானும் போய், இஸ்போசேத் மத்தியானத்திலே வெய்யில் நேரத்தில் படுக்கையின்மேல் சயனித்திருக்கும்போது அவன் வீட்டிற்குள் பிரவேச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துமை வாங்க வருகிறவர்கள் போல நடுவீடுமட்டும் வந்து, அவனை வயிற்றிலே குத்திப்போட்டார்கள்; பின்பு ரேகாபும் அவன் சகோதரன் பானாவும் தப்பி ஓட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துமை வாங்க வருகிறவர்கள் போல நடுவீடுமட்டும் வந்து, அவனை வயிற்றிலே குத்திப்போட்டார்கள்; பின்பு ரேகாபும் அவன் சகோதரன் பானாவும் தப்பி ஓடிப்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பள்ளி அறையிலே தன் கட்டிலின்மேல் படுத்திருக்கும்போது, இவர்கள் உள்ளே போய் அவனைத் குத்திக் கொன்றுபோட்டு, அவன் தலையை வெட்டிப்போட்டார்கள்; பின்பு அவன் தலையை எடுத்துக்கொண்டு இராமுழுதும் அந்தரவெளி வழியாய் நட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பள்ளி அறையிலே தன் கட்டிலின்மேல் படுத்திருக்கும்போது, இவர்கள் உள்ளே போய் அவனைத் குத்திக் கொன்றுபோட்டு, அவன் தலையை வெட்டிப்போட்டார்கள்; பின்பு அவன் தலையை எடுத்துக்கொண்டு இராமுழுதும் அந்தரவெளி வழியாய் நட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ரோனிலிருக்கிற தாவீதினிடத்தில் இஸ்போசேத்தின் தலையைக் கொண்டு வந்து, ராஜாவை நோக்கி: இதோ உம்முடைய சத்துருவாயிருந்த சவுலின் குமாரனாகிய இஸ்போசேத்தின் தலை; இன்றைய தினம் கர்த்தர் ராஜாவாகிய எங்கள் ஆண்டவனுக்காகச் சவுலின் கையிலும் அவன் குடும்பத்தாரின் கையிலும் பழிவாங்கினார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ரோனிலிருக்கிற தாவீதினிடத்தில் இஸ்போசேத்தின் தலையைக் கொண்டு வந்து, ராஜாவை நோக்கி: இதோ உம்முடைய சத்துருவாயிருந்த சவுலின் குமாரனாகிய இஸ்போசேத்தின் தலை; இன்றைய தினம் கர்த்தர் ராஜாவாகிய எங்கள் ஆண்டவனுக்காகச் சவுலின் கையிலும் அவன் குடும்பத்தாரின் கையிலும் பழிவாங்கினார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ரோனிலிருக்கிற தாவீதினிடத்தில் இஸ்போசேத்தின் தலையைக் கொண்டு வந்து, ராஜாவை நோக்கி: இதோ உம்முடைய சத்துருவாயிருந்த சவுலின் குமாரனாகிய இஸ்போசேத்தின் தலை; இன்றைய தினம் கர்த்தர் ராஜாவாகிய எங்கள் ஆண்டவனுக்காகச் சவுலின் கையிலும் அவன் குடும்பத்தாரின் கையிலும் பழிவாங்கினார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தாவீது பேரோத்தியனான ரிம்மோனின் குமாரராகிய ரேகாவுக்கும், அவன் சகோதரன் பானாவுக்கும் பிரதியுத்தரமாக: என் ஆத்துமாவை எல்லா இக்கட்டுக்கும் நீங்கலாக்கி மீட்ட கர்த்தருடைய ஜீவனைக்கொண்டு நான் சொல்லுகிறதைக் கேள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தாவீது பேரோத்தியனான ரிம்மோனின் குமாரராகிய ரேகாவுக்கும், அவன் சகோதரன் பானாவுக்கும் பிரதியுத்தரமாக: என் ஆத்துமாவை எல்லா இக்கட்டுக்கும் நீங்கலாக்கி மீட்ட கர்த்தருடைய ஜீவனைக்கொண்டு நான் சொல்லுகிறதைக் கே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ஒருவன் எனக்கு நற்செய்தி கொண்டுவருகிறவன் என்று எண்ணி, சவுல் செத்துப்போனான் என்று எனக்கு அறிவித்து, தனக்கு வெகுமானம் கிடைக்கும் என்று நினைத்தபோது, அவனை நான் பிடித்து சிக்லாகிலே கொன்றுபோட்டே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ஒருவன் எனக்கு நற்செய்தி கொண்டுவருகிறவன் என்று எண்ணி, சவுல் செத்துப்போனான் என்று எனக்கு அறிவித்து, தனக்கு வெகுமானம் கிடைக்கும் என்று நினைத்தபோது, அவனை நான் பிடித்து சிக்லாகிலே கொன்றுபோட்டே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ஒருவன் எனக்கு நற்செய்தி கொண்டுவருகிறவன் என்று எண்ணி, சவுல் செத்துப்போனான் என்று எனக்கு அறிவித்து, தனக்கு வெகுமானம் கிடைக்கும் என்று நினைத்தபோது, அவனை நான் பிடித்து சிக்லாகிலே கொன்றுபோட்டே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து வீட்டிற்குள் தமது படுக்கையின்மேல் படுத்திருந்த நீதிமானைக் கொலை செய்த பொல்லாத மனுஷருக்கு எவ்வளவு அதிகமாய் ஆக்கினை செய்யவேண்டும்? இப்போதும் நான் அவருடைய இரத்தப் பழியை உங்கள் கைகளில் வாங்கி உங்களை பூமியிலிருந்து அழித்துப்போடாதிருப்பேனோ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து வீட்டிற்குள் தமது படுக்கையின்மேல் படுத்திருந்த நீதிமானைக் கொலை செய்த பொல்லாத மனுஷருக்கு எவ்வளவு அதிகமாய் ஆக்கினை செய்யவேண்டும்? இப்போதும் நான் அவருடைய இரத்தப் பழியை உங்கள் கைகளில் வாங்கி உங்களை பூமியிலிருந்து அழித்துப்போடாதிருப்பேனோ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க் கொன்றுபோடவும், அவர்கள் கைகளையும் கால்களையும் தறித்து எப்ரோனிலிருக்கிற குளத்தண்டையிலே தூக்கிப்போடவும், தன் சேவகருக்குக் கட்டளையிட்டான்; இஸ்போசேத்தின் தலையை எடுத்து, எப்ரோனிலிருக்கிற அப்னேரின் கல்லறையிலே அடக்கம்ப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க் கொன்றுபோடவும், அவர்கள் கைகளையும் கால்களையும் தறித்து எப்ரோனிலிருக்கிற குளத்தண்டையிலே தூக்கிப்போடவும், தன் சேவகருக்குக் கட்டளையிட்டான்; இஸ்போசேத்தின் தலையை எடுத்து, எப்ரோனிலிருக்கிற அப்னேரின் கல்லறையிலே அடக்கம்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க் கொன்றுபோடவும், அவர்கள் கைகளையும் கால்களையும் தறித்து எப்ரோனிலிருக்கிற குளத்தண்டையிலே தூக்கிப்போடவும், தன் சேவகருக்குக் கட்டளையிட்டான்; இஸ்போசேத்தின் தலையை எடுத்து, எப்ரோனிலிருக்கிற அப்னேரின் கல்லறையிலே அடக்கம்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ৌলের পুত্র ইশ্বোশত্‌ শুনলেন যে হিব্রোণে অব্নের মারা গেছেন| ঈশ্বোশত্‌ এবং তাঁর লোকরা ভীষণ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ুজন লোক শৌলের পুত্র ঈশ্বোশতের সঙ্গে দেখা করতে গেল| ঐ দুজন লোক সৈন্যবাহিনীর প্রধান ছিল| তার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োতীয রিম্মোণের পুত্র রেখব এবং বানা| (এরা ছিল বিন্যামীনীয যেহেতু বেরোত শহর বিন্যামীন পরিবারগোষ্ঠ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বেরোতের সব লোক গিত্তযিমে পালিয়ে গিয়েছিল এবং এখনও পর্য়ন্ত তারা সেখানেই বসবাস করছ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ৌলের পুত্র য়োনাথনের মফীবোশত্‌ নামে একটি পুত্র ছিল| শৌল এবং য়োনাথন নিহত হয়েছেন এই খবর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ষ্রিযেল থেকে এল তখন মফীবোশতের বয়স পাঁচ বছর| মফীবোশত্‌কে যে মহিলা দেখাশোনা করতো এই সংবাদ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্যন্ত ভীত হল এবং শত্রুরা আসছে এই ভেবে সে মফীবোশত্‌কে নিয়ে পালিয়ে গেল| কিন্তু দৌড়ে পালাবার সম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ছেলেটিকে ফেলে দিল, তাই তার দুটো পা-ই পঙ্গ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রিম্মোণের পুত্ররা রেখব ও বানা বিরোত থেকে দুপুর বেলায ঈশ্বোশতের বাড়ী গিয়েছিল| প্রচণ্ড গরম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ঈশ্বোশত্‌ বিশ্রাম কর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রেখব ও বানা এমন ভাবে বাড়ীতে এল যেন তারা কিছু গম নিতে এসেছে| ঈশ্বোশত্‌ শোযার ঘরে তাঁর বিছান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েখব ও বানা ছুরি বিদ্ধ করে তাঁকে হত্যা করল| তারা তাঁর মাথা কেটে সঙ্গে নিয়ে নিল| এরপর সারার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যর্দন উপত্যকার মধ্য দিয়ে হাঁ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হিব্রোণে এলো এবং মাথাটি দায়ূদকে দিল|রেখব এবং বানা রাজা দায়ূদকে বলল, “এই যে আপনার শত্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ৌলের পুত্র ঈশ্বোশতের মাথা| সে আপনাকে হত্যার চেষ্টা করছিল| আপনার জন্য, শৌল এবং তার পরিবারকে প্রভু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ি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দায়ূদ রেখব এবং তার ভাই বানাকে বললেন, “এ কথা জীবিত প্রভুর মতই সত্য যে তিনি সব সমস্য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 আগে একবার এক ব্যক্তি ভেবেছিল সে আমার কাছে সুসংবাদ আনবে| সে বলেছিল, ‘দেখুন শৌল মারা গেছে|’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বেছিল যে আমার কাছে এই খবর আনার জন্য আমি তাকে পুরস্কার দেব| কিন্তু আমি এই লোকটিকে ধরে ফেলেছিলাম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সিক্লগে হত্য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মত আমি তোমাদের হত্যা করে এই দেশ থেকে সরিয়ে দেব| কেন? কারণ একজন সত্‌ লোককে তার বাড়ীতে,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ছানায ঘুমন্ত অবস্থায়, তোমরা মন্দ লোকরা হত্যা করে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দায়ূদ রেখব ও বানাকে হত্যা করার জন্য তরুণ সেনাদের আদেশ দিলেন| সেনারা রেখব ও বানার হাত প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নিল এবং হিব্রোণের একটি পুকুরের পাড়ে তাদের দেহ ঝুলিয়ে দিল| তারপর তারা ঈশ্বোশতের মাথাটি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ব্রোণে ঠিক সেখানেই কবর দিল যেখানে অব্নেরকে কবর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2026-10-20T03:36:18Z</dcterms:created>
  <dcterms:modified xsi:type="dcterms:W3CDTF">2026-10-20T03:36:18Z</dcterms:modified>
  <dc:title>২ শমূয়েল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