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வாகிய என் ஆண்டவனுடைய வார்த்தை எனக்கு ஆறுதலாயிருக்குமென்று உமது அடியாளாகிய நான் எண்ணினேன்; நன்மையையும் தீமையையும் கேட்கும்படி, ராஜாவாகிய என் ஆண்டவன் தேவனுடைய தூதனைப்ப்போல இருக்கிறார்; இதற்காக உம்முடைய தேவனாகிய கர்த்தர் உம்மோடேகூட இருக்கிறார் என்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வாகிய என் ஆண்டவனுடைய வார்த்தை எனக்கு ஆறுதலாயிருக்குமென்று உமது அடியாளாகிய நான் எண்ணினேன்; நன்மையையும் தீமையையும் கேட்கும்படி, ராஜாவாகிய என் ஆண்டவன் தேவனுடைய தூதனைப்ப்போல இருக்கிறார்; இதற்காக உம்முடைய தேவனாகிய கர்த்தர் உம்மோடேகூட இருக்கிறார்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அந்த ஸ்திரீக்குப் பிரதியுத்தரமாக: நான் உன்னிடத்தில் கேட்கும் காரியத்தை நீ எனக்கு மறைக்கவேண்டாம் என்றான். அதற்கு அந்த ஸ்திரீ, ராஜாவாகிய என் ஆண்டவர் சொல்வாராக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அந்த ஸ்திரீக்குப் பிரதியுத்தரமாக: நான் உன்னிடத்தில் கேட்கும் காரியத்தை நீ எனக்கு மறைக்கவேண்டாம் என்றான். அதற்கு அந்த ஸ்திரீ, ராஜாவாகிய என் ஆண்டவர் சொல்வாராக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ராஜா இதிலெல்லாம் யோவாப் உனக்கு உட்கையாய் இருக்கவில்லையா என்று கேட்டான். அதற்கு ஸ்திரீ பிரதியுத்தரமாக, ராஜாவாகிய என் ஆண்டவன் சொன்னதற்கெல்லாம் வலதுபக்கத்திலாவது இடதுபக்கத்திலாவது விலகுவதற்கு ஒருவராலும் கூடாது என்று ராஜாவாகிய என் ஆண்டவனுடைய ஜீவனைக் கொண்டு சொல்லுகிறேன்; உமது அடியானாகிய யோவாப்தான் இதை எனக்குக் கற்பித்து, அவனே இந்த எல்லா வார்த்தைகளையும் உமது அடியாளின் வாயிலே போ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ராஜா இதிலெல்லாம் யோவாப் உனக்கு உட்கையாய் இருக்கவில்லையா என்று கேட்டான். அதற்கு ஸ்திரீ பிரதியுத்தரமாக, ராஜாவாகிய என் ஆண்டவன் சொன்னதற்கெல்லாம் வலதுபக்கத்திலாவது இடதுபக்கத்திலாவது விலகுவதற்கு ஒருவராலும் கூடாது என்று ராஜாவாகிய என் ஆண்டவனுடைய ஜீவனைக் கொண்டு சொல்லுகிறேன்; உமது அடியானாகிய யோவாப்தான் இதை எனக்குக் கற்பித்து, அவனே இந்த எல்லா வார்த்தைகளையும் உமது அடியாளின் வாயிலே போ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ராஜா இதிலெல்லாம் யோவாப் உனக்கு உட்கையாய் இருக்கவில்லையா என்று கேட்டான். அதற்கு ஸ்திரீ பிரதியுத்தரமாக, ராஜாவாகிய என் ஆண்டவன் சொன்னதற்கெல்லாம் வலதுபக்கத்திலாவது இடதுபக்கத்திலாவது விலகுவதற்கு ஒருவராலும் கூடாது என்று ராஜாவாகிய என் ஆண்டவனுடைய ஜீவனைக் கொண்டு சொல்லுகிறேன்; உமது அடியானாகிய யோவாப்தான் இதை எனக்குக் கற்பித்து, அவனே இந்த எல்லா வார்த்தைகளையும் உமது அடியாளின் வாயிலே 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இந்தக் காரியத்தை உபமானமாய்ப் பேசுகிறதற்கு உமது அடியானாகிய யோவாப் அதற்குக் காரணமாயிருந்தான்; ஆனாலும் தேசத்தில் நடக்கிறதையெல்லாம் அறிய, என் ஆண்டவனுடைய ஞானம் தேவதூதனுடைய ஞானத்தைப்போல் இருக்கிறது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இந்தக் காரியத்தை உபமானமாய்ப் பேசுகிறதற்கு உமது அடியானாகிய யோவாப் அதற்குக் காரணமாயிருந்தான்; ஆனாலும் தேசத்தில் நடக்கிறதையெல்லாம் அறிய, என் ஆண்டவனுடைய ஞானம் தேவதூதனுடைய ஞானத்தைப்போல் இருக்கிறது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யோவாபைப்பார்த்து: இதோ, இந்தக் காரியத்தைச் செய்கிறேன், நீ போய் அப்சலோம் என்னும் பிள்ளையாண்டானைத் திரும்ப அழைத்துக்கொண்டுவா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யோவாபைப்பார்த்து: இதோ, இந்தக் காரியத்தைச் செய்கிறேன், நீ போய் அப்சலோம் என்னும் பிள்ளையாண்டானைத் திரும்ப அழைத்துக்கொண்டுவா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வாப் தரையிலேமுகங்குப்புற விழுந்துவணங்கி, ராஜாவை வாழ்த்தி: ராஜா தமது அடியானுடைய வார்த்தையின்படி செய்ததினால், என் ஆண்டவனாகிய ராஜாவின் கண்ணில் எனக்குத் தயை கிடைத்தது என்று இன்று உமது அடியானுக்குத் தெரியவந்த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வாப் தரையிலேமுகங்குப்புற விழுந்துவணங்கி, ராஜாவை வாழ்த்தி: ராஜா தமது அடியானுடைய வார்த்தையின்படி செய்ததினால், என் ஆண்டவனாகிய ராஜாவின் கண்ணில் எனக்குத் தயை கிடைத்தது என்று இன்று உமது அடியானுக்குத் தெரியவந்த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ோவாப் எழுந்து, கேசூருக்குப் போய், அப்சலோமை எருசலேமுக்கு அழைத்துக்கொண்டுவ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 அவன் என் முகத்தைப்பார்க்கவேண்டியதில்லை; தன் வீட்டுக்குத் திரும்பிப்போகட்டும் என்றான், அப்படியே அப்சலோம் ராஜாவின் முகத்தைப் பார்க்காமல் தன் வீட்டுக்குத் திரும்பிப்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 அவன் என் முகத்தைப்பார்க்கவேண்டியதில்லை; தன் வீட்டுக்குத் திரும்பிப்போகட்டும் என்றான், அப்படியே அப்சலோம் ராஜாவின் முகத்தைப் பார்க்காமல் தன் வீட்டுக்குத் திரும்பிப்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 அனைவருக்குள்ளும் அப்சலோமைப்போல் சவுந்தரியமுள்ளவனும் மெச்சிக்கொள்ளப்பட்டவனும் இல்லை, உள்ளங்கால் தொடங்கி உச்சந்தலைமட்டும் அவனில் ஒரு பழுதும் இல்லாத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 அனைவருக்குள்ளும் அப்சலோமைப்போல் சவுந்தரியமுள்ளவனும் மெச்சிக்கொள்ளப்பட்டவனும் இல்லை, உள்ளங்கால் தொடங்கி உச்சந்தலைமட்டும் அவனில் ஒரு பழுதும் இல்லாத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ன் தலைமயிர் தனக்குப்பாரமாயிருப்பதினால் வருஷாந்தரம் சிரைத்துக்கொள்ளுவான்; சிரைக்கும்போது, அவன் தலைமயிர் ராஜாவுடைய நிறையின்படி இருநூறு சேக்கல் நிறைய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ன் தலைமயிர் தனக்குப்பாரமாயிருப்பதினால் வருஷாந்தரம் சிரைத்துக்கொள்ளுவான்; சிரைக்கும்போது, அவன் தலைமயிர் ராஜாவுடைய நிறையின்படி இருநூறு சேக்கல் நிறைய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சலோமுக்கு மூன்று குமாரரும், தாமார் என்னும் பேர்கொண்ட ஒரு குமாரத்தியும் பிறந்திருந்தார்கள்; இவள் ரூபவதியான பெண்ணாயிருந்த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சலோம், ராஜாவின் முகத்தைக்காணாமலே இரண்டு வருஷம் எருசலேமிலே குடி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அப்சலோம் யோவாபை ராஜாவினிடத்தில் அனுப்பும்படி அழைப்பித்தான், அவனோ அவனிடத்திற்கு வரமாட்டேன் என்றான்; இரண்டாம்விசையும் அவன் அழைத்தனுப்பினான்; அவன் வரமாட்ட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அப்சலோம் யோவாபை ராஜாவினிடத்தில் அனுப்பும்படி அழைப்பித்தான், அவனோ அவனிடத்திற்கு வரமாட்டேன் என்றான்; இரண்டாம்விசையும் அவன் அழைத்தனுப்பினான்; அவன் வரமாட்ட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 தன் வேலைக்காரரைப் பார்த்து: இதோ என் நிலத்திற்கு அருகே யோவாபின் நிலம் இருக்கிறது; அதிலே அவனுக்கு வாற்கோதுமை விளைந்திருக்கிறது; நீங்கள் போய் அதைத் தீக்கொளுத்திப்போடுங்கள் என்றான்; அப்படியே அப்சலோமின் வேலைக்காரர் அந்த நிலத்தை தீக்கொளுத்திப்போ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 தன் வேலைக்காரரைப் பார்த்து: இதோ என் நிலத்திற்கு அருகே யோவாபின் நிலம் இருக்கிறது; அதிலே அவனுக்கு வாற்கோதுமை விளைந்திருக்கிறது; நீங்கள் போய் அதைத் தீக்கொளுத்திப்போடுங்கள் என்றான்; அப்படியே அப்சலோமின் வேலைக்காரர் அந்த நிலத்தை தீக்கொளுத்திப்போ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ோவாப் எழுந்திருந்து, அப்சலோமிடத்தில் வீட்டிற்குள்போய், என்னுடைய நிலத்தையும் உம்முடைய வேலைக்காரர் தீக்கொளுத்திப்போட்டது என்ன என்று அவனைக் கே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யோவாப் எழுந்திருந்து, அப்சலோமிடத்தில் வீட்டிற்குள்போய், என்னுடைய நிலத்தையும் உம்முடைய வேலைக்காரர் தீக்கொளுத்திப்போட்டது என்ன என்று அவனைக் கே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சலோம் யோவாபைப் பார்த்து: இதோ, நான் ஏன் கேசூரிலிருந்து வந்தேன்; நான் அங்கே இருந்துவிட்டால் நலம் என்று ராஜாவுக்குச் சொல்லும்படி உம்மை ராஜாவினிடத்தில் அனுப்புவதற்காக உம்மை இங்கே வரும்படி அழைப்பித்தேன், இப்போதும் நான் ராஜாவின்முகத்தைப் பார்க்கட்டும்; என்மேல் குற்றமிருந்தால் அவர் என்னைக் கொன்றுபோடட்ட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சலோம் யோவாபைப் பார்த்து: இதோ, நான் ஏன் கேசூரிலிருந்து வந்தேன்; நான் அங்கே இருந்துவிட்டால் நலம் என்று ராஜாவுக்குச் சொல்லும்படி உம்மை ராஜாவினிடத்தில் அனுப்புவதற்காக உம்மை இங்கே வரும்படி அழைப்பித்தேன், இப்போதும் நான் ராஜாவின்முகத்தைப் பார்க்கட்டும்; என்மேல் குற்றமிருந்தால் அவர் என்னைக் கொன்றுபோடட்ட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சலோம் யோவாபைப் பார்த்து: இதோ, நான் ஏன் கேசூரிலிருந்து வந்தேன்; நான் அங்கே இருந்துவிட்டால் நலம் என்று ராஜாவுக்குச் சொல்லும்படி உம்மை ராஜாவினிடத்தில் அனுப்புவதற்காக உம்மை இங்கே வரும்படி அழைப்பித்தேன், இப்போதும் நான் ராஜாவின்முகத்தைப் பார்க்கட்டும்; என்மேல் குற்றமிருந்தால் அவர் என்னைக் கொன்றுபோடட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சலோம் யோவாபைப் பார்த்து: இதோ, நான் ஏன் கேசூரிலிருந்து வந்தேன்; நான் அங்கே இருந்துவிட்டால் நலம் என்று ராஜாவுக்குச் சொல்லும்படி உம்மை ராஜாவினிடத்தில் அனுப்புவதற்காக உம்மை இங்கே வரும்படி அழைப்பித்தேன், இப்போதும் நான் ராஜாவின்முகத்தைப் பார்க்கட்டும்; என்மேல் குற்றமிருந்தால் அவர் என்னைக் கொன்றுபோடட்ட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வாப் ராஜாவினிடத்தில் போய், அதை அவனுக்கு அறிவித்தபோது, அப்சலோமை அழைப்பித்தான், அவன் ராஜாவினிடத்தில் வந்து, ராஜாவுக்கு முன்பாகத் தரையிலே முகங்குப்புற விழுந்துவணங்கினான், அப்பொழுது ராஜா அப்சலோமை முத்தம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வாப் ராஜாவினிடத்தில் போய், அதை அவனுக்கு அறிவித்தபோது, அப்சலோமை அழைப்பித்தான், அவன் ராஜாவினிடத்தில் வந்து, ராஜாவுக்கு முன்பாகத் தரையிலே முகங்குப்புற விழுந்துவணங்கினான், அப்பொழுது ராஜா அப்சலோமை முத்தம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ின் இருதயம் அப்சலோமின்மேல் இன்னும் தாங்கலாயிருக்கிறதைச் செரூயாவின் குமாரன் யோவாப் கண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ெக்கோவாவிலிருக்கிற புத்தியுள்ள ஒரு ஸ்திரீயை அழைத்து: நீ இழவுகொண்டாடுகிறவளைப்போல, துக்கவஸ்திரங்களை உடுத்திக்கொண்டு, எண்ணெய் பூசிக்கொள்ளாமல், இறந்துபோனவனுக்காக நெடுநாள் துக்கிக்கிற ஸ்திரீயைப்போலக் காண்பி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ெக்கோவாவிலிருக்கிற புத்தியுள்ள ஒரு ஸ்திரீயை அழைத்து: நீ இழவுகொண்டாடுகிறவளைப்போல, துக்கவஸ்திரங்களை உடுத்திக்கொண்டு, எண்ணெய் பூசிக்கொள்ளாமல், இறந்துபோனவனுக்காக நெடுநாள் துக்கிக்கிற ஸ்திரீயைப்போலக் காண்ப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ெக்கோவாவிலிருக்கிற புத்தியுள்ள ஒரு ஸ்திரீயை அழைத்து: நீ இழவுகொண்டாடுகிறவளைப்போல, துக்கவஸ்திரங்களை உடுத்திக்கொண்டு, எண்ணெய் பூசிக்கொள்ளாமல், இறந்துபோனவனுக்காக நெடுநாள் துக்கிக்கிற ஸ்திரீயைப்போலக் காண்பி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ிடத்தில் போய், அவரை நோக்கி: இன்ன இன்ன பிரகாரமாகச் சொல் என்று அவள் சொல்லவேண்டிய வார்த்தைகளை யோவாப் அவள் வாயிலே போ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ினிடத்தில் போய், அவரை நோக்கி: இன்ன இன்ன பிரகாரமாகச் சொல் என்று அவள் சொல்லவேண்டிய வார்த்தைகளை யோவாப் அவள் வாயிலே போ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ெக்கோவா ஊராளான அந்த ஸ்திரீ ராஜாவோடே பேசப்போய், தரையிலே முகங்குப்புற விழுந்துவணங்கி, ராஜாவே, இரட்சியும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ெக்கோவா ஊராளான அந்த ஸ்திரீ ராஜாவோடே பேசப்போய், தரையிலே முகங்குப்புற விழுந்துவணங்கி, ராஜாவே, இரட்சியும்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 அவளைப் பார்த்து உனக்கு என்ன வேண்டும் என்றதற்கு, அவள்: நான் விதவையானவள், என் புருஷன் சென்று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அடியாளுக்கு இரண்டு குமாரர் இருந்தார்கள்; அவர்கள் இருவரும் வெளியிலே சண்டைபண்ணி, அவர்களை விலக்க ஒருவரும் இல்லாதபடியினால், ஒருவன் மற்றவனை அடித்துக் கொன்றுபோ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அடியாளுக்கு இரண்டு குமாரர் இருந்தார்கள்; அவர்கள் இருவரும் வெளியிலே சண்டைபண்ணி, அவர்களை விலக்க ஒருவரும் இல்லாதபடியினால், ஒருவன் மற்றவனை அடித்துக் கொன்றுபோ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ம்சத்தார் எல்லாரும் உம்முடைய அடியாளுக்கு விரோதமாய் எழும்பி, தன் சகோதரரைக் கொன்றுபோட்டவனை ஒப்பி; அவன் கொன்ற அவன் சகோதரனுடைய பிராணனுக்காக நாங்கள் அவனைக் கொன்றுபோடுவோம்; சுதந்தரவாளனாயினும் அவனையும் அழித்துப்போடுவோம் என்கிறார்கள். இப்படி என் புருஷனுக்குப் பேரும் நீதியும் பூமியின்மேல் வைக்கப்படாதபடிக்கு, எனக்கு இன்னும் மீதியாயிருக்கிற பொறியையும் அவித்துப்போட மனதாயிருக்கிறார்கள் என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ம்சத்தார் எல்லாரும் உம்முடைய அடியாளுக்கு விரோதமாய் எழும்பி, தன் சகோதரரைக் கொன்றுபோட்டவனை ஒப்பி; அவன் கொன்ற அவன் சகோதரனுடைய பிராணனுக்காக நாங்கள் அவனைக் கொன்றுபோடுவோம்; சுதந்தரவாளனாயினும் அவனையும் அழித்துப்போடுவோம் என்கிறார்கள். இப்படி என் புருஷனுக்குப் பேரும் நீதியும் பூமியின்மேல் வைக்கப்படாதபடிக்கு, எனக்கு இன்னும் மீதியாயிருக்கிற பொறியையும் அவித்துப்போட மனதாயிருக்கிறார்கள் எ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ம்சத்தார் எல்லாரும் உம்முடைய அடியாளுக்கு விரோதமாய் எழும்பி, தன் சகோதரரைக் கொன்றுபோட்டவனை ஒப்பி; அவன் கொன்ற அவன் சகோதரனுடைய பிராணனுக்காக நாங்கள் அவனைக் கொன்றுபோடுவோம்; சுதந்தரவாளனாயினும் அவனையும் அழித்துப்போடுவோம் என்கிறார்கள். இப்படி என் புருஷனுக்குப் பேரும் நீதியும் பூமியின்மேல் வைக்கப்படாதபடிக்கு, எனக்கு இன்னும் மீதியாயிருக்கிற பொறியையும் அவித்துப்போட மனதாயிருக்கிறார்கள் என்ற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ம்சத்தார் எல்லாரும் உம்முடைய அடியாளுக்கு விரோதமாய் எழும்பி, தன் சகோதரரைக் கொன்றுபோட்டவனை ஒப்பி; அவன் கொன்ற அவன் சகோதரனுடைய பிராணனுக்காக நாங்கள் அவனைக் கொன்றுபோடுவோம்; சுதந்தரவாளனாயினும் அவனையும் அழித்துப்போடுவோம் என்கிறார்கள். இப்படி என் புருஷனுக்குப் பேரும் நீதியும் பூமியின்மேல் வைக்கப்படாதபடிக்கு, எனக்கு இன்னும் மீதியாயிருக்கிற பொறியையும் அவித்துப்போட மனதாயிருக்கிறார்கள் என்ற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ம்சத்தார் எல்லாரும் உம்முடைய அடியாளுக்கு விரோதமாய் எழும்பி, தன் சகோதரரைக் கொன்றுபோட்டவனை ஒப்பி; அவன் கொன்ற அவன் சகோதரனுடைய பிராணனுக்காக நாங்கள் அவனைக் கொன்றுபோடுவோம்; சுதந்தரவாளனாயினும் அவனையும் அழித்துப்போடுவோம் என்கிறார்கள். இப்படி என் புருஷனுக்குப் பேரும் நீதியும் பூமியின்மேல் வைக்கப்படாதபடிக்கு, எனக்கு இன்னும் மீதியாயிருக்கிற பொறியையும் அவித்துப்போட மனதாயிருக்கிறார்கள் என்ற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ந்த ஸ்திரீயைப் பார்த்து: நீ உன் வீட்டுக்குப் போ, உன் காரியத்தைக்குறித்து உத்தரவு கொடுப்பேன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அந்தத் தெக்கோவாவூர் ஸ்திரீ ராஜாவைப் பார்த்து: ராஜாவாகிய என் ஆண்டவனே, ராஜாவின்மேலும் அவர் சிங்காசனத்தின்மேலும் குற்றமில்லாதபடிக்கு, அந்தப் பழி என்மேலும் என் தகப்பன் வீட்டின்மேலும் சுமரக்கடவது என்ற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அந்தத் தெக்கோவாவூர் ஸ்திரீ ராஜாவைப் பார்த்து: ராஜாவாகிய என் ஆண்டவனே, ராஜாவின்மேலும் அவர் சிங்காசனத்தின்மேலும் குற்றமில்லாதபடிக்கு, அந்தப் பழி என்மேலும் என் தகப்பன் வீட்டின்மேலும் சுமரக்கடவது என்ற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ராஜா: உனக்கு விரோதமாப் பேசுகிறவனை என்னிடத்தில் கொண்டுவா; அப்பொழுது அவன் இனி உன்னைத் தொடராதிருப்பான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ராஜா: உனக்கு விரோதமாப் பேசுகிறவனை என்னிடத்தில் கொண்டுவா; அப்பொழுது அவன் இனி உன்னைத் தொடராதிருப்பான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அவள்: இரத்தப்பழிவாங்குகிறவர்கள் அழிம்புசெய்து, என் குமாரனை அதம்பண்ணப் பெருகிப்போகாதபடிக்கு, ராஜாவானவர் தம்முடைய தேவனாகிய கர்த்தரை நினைப்பாராக என்றாள். அதற்கு ராஜா: உன் குமாரனுடைய மயிரில் ஒன்றாவது தரையில் விழுவதில்லை என்று கர்த்தரின் ஜீவனைக்கொண்டு சொல்லுகிற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அவள்: இரத்தப்பழிவாங்குகிறவர்கள் அழிம்புசெய்து, என் குமாரனை அதம்பண்ணப் பெருகிப்போகாதபடிக்கு, ராஜாவானவர் தம்முடைய தேவனாகிய கர்த்தரை நினைப்பாராக என்றாள். அதற்கு ராஜா: உன் குமாரனுடைய மயிரில் ஒன்றாவது தரையில் விழுவதில்லை என்று கர்த்தரின் ஜீவனைக்கொண்டு சொல்லுகிற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அவள்: இரத்தப்பழிவாங்குகிறவர்கள் அழிம்புசெய்து, என் குமாரனை அதம்பண்ணப் பெருகிப்போகாதபடிக்கு, ராஜாவானவர் தம்முடைய தேவனாகிய கர்த்தரை நினைப்பாராக என்றாள். அதற்கு ராஜா: உன் குமாரனுடைய மயிரில் ஒன்றாவது தரையில் விழுவதில்லை என்று கர்த்தரின் ஜீவனைக்கொண்டு சொல்லுகிற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அவள்: இரத்தப்பழிவாங்குகிறவர்கள் அழிம்புசெய்து, என் குமாரனை அதம்பண்ணப் பெருகிப்போகாதபடிக்கு, ராஜாவானவர் தம்முடைய தேவனாகிய கர்த்தரை நினைப்பாராக என்றாள். அதற்கு ராஜா: உன் குமாரனுடைய மயிரில் ஒன்றாவது தரையில் விழுவதில்லை என்று கர்த்தரின் ஜீவனைக்கொண்டு சொல்லுகிறே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ந்த ஸ்திரீ: ராஜாவாகிய என் ஆண்டவனோடே உமது அடியாள் ஒரு வார்த்தைசொல்ல உத்தரவாகவேண்டும் என்றாள். அவன்: சொல்லு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ந்த ஸ்திரீ: பின்னை ஏன் தேவனுடைய ஜனத்திற்கு விரோதமாய் இப்படிப்பட்ட நினைவை நீர் கொண்டிருக்கிறீர், துரத்துண்ட தம்முடையவனை ராஜா திரும்ப அழைக்காததினாலே, ராஜா இப்பொழுது சொன்ன வார்த்தையினால் குற்றமுள்ளவரைப்போல் இருக்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ந்த ஸ்திரீ: பின்னை ஏன் தேவனுடைய ஜனத்திற்கு விரோதமாய் இப்படிப்பட்ட நினைவை நீர் கொண்டிருக்கிறீர், துரத்துண்ட தம்முடையவனை ராஜா திரும்ப அழைக்காததினாலே, ராஜா இப்பொழுது சொன்ன வார்த்தையினால் குற்றமுள்ளவரைப்போல் இருக்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ந்த ஸ்திரீ: பின்னை ஏன் தேவனுடைய ஜனத்திற்கு விரோதமாய் இப்படிப்பட்ட நினைவை நீர் கொண்டிருக்கிறீர், துரத்துண்ட தம்முடையவனை ராஜா திரும்ப அழைக்காததினாலே, ராஜா இப்பொழுது சொன்ன வார்த்தையினால் குற்றமுள்ளவரைப்போல் இருக்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மரிப்பது நிச்சயம், திரும்பச்சேர்க்கக் கூடாதபடிக்கு, தரையிலே சுவறுகிற தண்ணீரைப்போல் இருக்கிறோம்; தேவன் ஜீவனை எடுத்துக்கொள்ளாமல், துரத்துண்டவன் முற்றிலும் தம்மைவிட்டு விலக்கப்படாதிருக்கும் நினைவுகளை நினைக்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மரிப்பது நிச்சயம், திரும்பச்சேர்க்கக் கூடாதபடிக்கு, தரையிலே சுவறுகிற தண்ணீரைப்போல் இருக்கிறோம்; தேவன் ஜீவனை எடுத்துக்கொள்ளாமல், துரத்துண்டவன் முற்றிலும் தம்மைவிட்டு விலக்கப்படாதிருக்கும் நினைவுகளை நினைக்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மரிப்பது நிச்சயம், திரும்பச்சேர்க்கக் கூடாதபடிக்கு, தரையிலே சுவறுகிற தண்ணீரைப்போல் இருக்கிறோம்; தேவன் ஜீவனை எடுத்துக்கொள்ளாமல், துரத்துண்டவன் முற்றிலும் தம்மைவிட்டு விலக்கப்படாதிருக்கும் நினைவுகளை நினைக்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மரிப்பது நிச்சயம், திரும்பச்சேர்க்கக் கூடாதபடிக்கு, தரையிலே சுவறுகிற தண்ணீரைப்போல் இருக்கிறோம்; தேவன் ஜீவனை எடுத்துக்கொள்ளாமல், துரத்துண்டவன் முற்றிலும் தம்மைவிட்டு விலக்கப்படாதிருக்கும் நினைவுகளை நினைக்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நான் என் ஆண்டவனாகிய ராஜாவோடே இந்த வார்த்தையைப் பேசவந்த முகாந்தரம் என்னவென்றால்: ஜனங்கள் எனக்குப் பயமுண்டாக்கினதினால், நான் ராஜாவோடே பேசவந்தேன்; ஒருவேளை ராஜா தமது அடியாளுடைய வார்த்தையின்படி செய்வாரென்று உமது அடியாளாகிய நான் நினைத்ததினாலும் வந்தேனே ஒழிய வேற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நான் என் ஆண்டவனாகிய ராஜாவோடே இந்த வார்த்தையைப் பேசவந்த முகாந்தரம் என்னவென்றால்: ஜனங்கள் எனக்குப் பயமுண்டாக்கினதினால், நான் ராஜாவோடே பேசவந்தேன்; ஒருவேளை ராஜா தமது அடியாளுடைய வார்த்தையின்படி செய்வாரென்று உமது அடியாளாகிய நான் நினைத்ததினாலும் வந்தேனே ஒழிய வேற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யும் என் குமாரரையும் ஏகமாய் தேவனுடைய சுதந்தரத்திற்குப் புறம்பாக்கி, அழிக்க நினைக்கிற மனுஷனுடைய கைக்குத் தமது அடியாளை நீங்கலாக்கிவிடும்படிக்கு ராஜா கேட்ப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ையும் என் குமாரரையும் ஏகமாய் தேவனுடைய சுதந்தரத்திற்குப் புறம்பாக்கி, அழிக்க நினைக்கிற மனுஷனுடைய கைக்குத் தமது அடியாளை நீங்கலாக்கிவிடும்படிக்கு ராஜா கேட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জানি আমার মনিব রাজার কথা আমাকে স্বস্তি দেবে, কারণ আপনি ঈশ্বরের দূতের মত| আপনি ভাল এবং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টো বিষযেই অবগত আছেন এবং প্রভু, আপনার ঈশ্বর আপনার সঙ্গেই উপস্থিত আ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রাজা দায়ূদ প্রত্যুত্তরে সেই মহিলাকে বললেন, “আমি যে প্রশ্ন করব তুমি অবশ্যই তার উত্ত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”মহিলাটি বলল, “হে গুরু, আমার রাজা, আপনার প্রশ্ন কর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রাজা দায়ূদ জিজ্ঞাসা করলেন, “য়োয়াব কি তোমাকে এই সব কথা বলতে বলেছে?”মহিলা উত্তর দিল, “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ব্যি হে আমার মনিব রাজা, আপনি ঠিকই বলেছেন| আপনার আধিকারিক য়োয়াবই আমাকে এই সব কথা আপনাকে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োয়াব এই কাজগুলি করেছে যাতে আপনি এই ঘটনাগুলিকে অন্যভাবে দেখতে পান| হে আমার মনিব, আপন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তের মতই জ্ঞানী| এই পৃথিবীতে যা যা ঘটে আপনি তার সবই জান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রাজা য়োয়াবকে বললেন, “দেখ, আমি যা প্রতিজ্ঞা করেছি, আমি তাই করব| তরুণ অবশালোমকে ফিরিয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োয়াব নত হলেন এবং রাজা দায়ূদকে আশীর্বাদ করলেন| তিনি রাজাকে বললেন, “আজ আমি জানতে পারলাম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তি প্রসন্ন, কারণ আমি যা চেয়েছিলাম আপনি তাই 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পর য়োয়াব উঠে পড়লেন এবং গশূরে গিয়ে অবশালোমকে জেরুশালেমে নিয়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রাজা দায়ূদ বললেন, “অবশালোম তার নিজের বাড়ীতে ফিরে যেতে পারে| সে আমার সঙ্গে দেখ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” তখন অবশালোম নিজের বাড়ীতে ফিরে গেল| অবশালোম রাজার কাছে দেখা করতে যেতে পা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লোক অবশালোমের সৌন্দর্য়্য়ের প্রশংসা করত| অবশালোমের মত সুদর্শন গোটা ইস্রায়েলে কেউ ছিল না| প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মাথা পর্য়ন্ত অবশালোমের কোথাও কোন খুঁত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বছরের শেষে অবশালোম তার মাথা থেকে চুল কেটে ফেলত এবং সেই চুল ওজন করত| সেই চুল ওজনে প্রায আড়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রের মত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অবশালোমের তিনটি পুত্র এবং একটি কন্যা ছিল| তার কন্যার নাম ছিল তামর| তামর অতীব সুন্দরী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অবশালোম পুরো দু বছর জেরুশালেমে ছিল| এই সমযে রাজা দায়ূদের সঙ্গে তার দেখা করার অনুমতি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অবশালোম য়োয়াবের কাছে বার্তাবাহক পাঠালো| বার্তাবাহক য়োয়াবকে বলল অবশালোমকে রাজার কাছে পাঠা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য়োয়াব অবশালোমের কাছে এলেন না| দ্বিতীয়বার অবশালোম খবর পাঠাল| এবারও য়োয়াব এ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অবশালোম তার ভৃত্যদের বলল, “দেখ, আমার জমির পাশেই য়োয়াবের জমি| সে তার ক্ষেতে যব ফল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গিয়ে আগুন ধরিয়ে দাও|”তখন অবশালোমের ভৃত্যরা গিয়ে য়োয়াবের জমিতে আগুন ধর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়োয়াব অবশালোমের বাড়ী এলেন| য়োয়াব অবশালোমকে বললেন, “কেন তোমার ভৃত্যরা আমার জমিতে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অবশালোম য়োয়াবকে বলল, “আমি তোমাকে একটা খবর পাঠিয়েছিলাম, এখানে আসতে বলেছিলাম| আমি তোমাকে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াঠাতে চেয়েছিলাম| আমি চেয়েছিলাম তুমি তাঁকে জিজ্ঞাসা কর কেন তিনি আমাকে গশূর থেকে ঘরে ফিরে আস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| যেহেতু আমার তাঁর সঙ্গে দেখা করার অনুমতি নেই, কাজেই আমার পক্ষে সেখানে থেকে যাওয়াই ভাল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ন আমাকে রাজার সঙ্গে দেখা করতে দাও| যদি আমি কোন অন্যায করে থাকি, তবে তিনি আমায় হত্যা করতে পা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়োয়াব রাজার কাছে এসে অবশালোমের সব কথা বললেন| রাজা অবশালোমকে ডেকে পাঠালেন| অবশালোম রাজ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ো| রাজার সামনে এসে অবশালোম মাটিতে নত হয়ে রাজাকে প্রণাম করল এবং রাজা অবশালোমকে চুম্ব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রূযার পুত্র য়োয়াব জানতেন যে রাজা দায়ূদ প্রচণ্ডভাবে অবশালোমের অভাব বোধ কর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়োয়াব তকোযেতে সেখান থেকে একজন জ্ঞানী মহিলাকে আনতে আদেশ দিয়ে বার্তাবাহকদের পাঠালেন| য়োয়াব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ঞানী মহিলাকে বললেন, “প্রচণ্ড দুঃখের ভান কর এবং বিমর্ষ লাগে এমন জামাকাপড় পর| একদম সাজ-গোজ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 নিপুণ অভিনয় করবে যেন দেখে মনে হয়, তুমি দীর্ঘদিন ধরে কাঁদ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াজার কাছে যাও এবং তাকে ঠিক এ কথাগুলোই বলবে যা আমি তোমায শিখিযে দিচ্ছি|” তারপর য়োয়াব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ঞানী মহিলাটিকে কি কি বলতে হবে তা বল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তকোযের সেই মহিলা রাজার সঙ্গে কথা বলল| মাটির দিকে মাথা নত করে সে বলল, “রাজা, দয়া কর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া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রাজা দায়ূদ তাকে বললেন, “তোমার সমস্যা কি?”মহিলা বলল, “আমি একজন বিধবা| আমার স্বামী মারা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দুটি পুত্র ছিল| তারা মাঠে লড়াই করছিল| তাদের বাধা দেবার মত কেউ ছিল না| আমার এক পুত্র আর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কে হত্য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ন গোটা পরিবার আমার বিরুদ্ধে| তারা আমাকে বলল, ‘সেই পুত্রকে নিয়ে এসো যে তার ভাইকে মেরেছে - আম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মেরে ফেলবো| কেন? কারণ সে তার ভাইকে হত্যা করেছে|’ আমার আগুনের শেষ স্ফুলিঙ্গের মত যদি ও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কে মেরে ফেলে তাহলে সেই আগুন জ্বলে শেষ হয়ে যাবে| সেই একমাত্র জীবিত সন্তান যে তার প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ত্তির উত্তরাধিকারী হবে| অন্যথায়, আমার স্বামীর সম্পত্তি ভুল হাতে পড়বে এবং তার নাম সেই জমি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ছ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রাজা সেই মহিলাকে বললেন, “বাড়ী চলে যাও, আমি তোমার বিষযগুলি দেখ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কোযের মহিলা রাজাকে বলল, “আমার মনিব এবং রাজা, সব দোষ আমার ওপর এবং আমার পরিবারের ওপর আসুক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আপনার রাজত্ব নির্দোষ হো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রাজা দায়ূদ বললেন, “কেউ যদি তোমাকে খারাপ কিছু বলে, তাকে আমার কাছে নিয়ে এসো| সে দ্বিতীয়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জ্বালাতন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হিলা বলল, “আপনার প্রভু ঈশ্বরের নামে শপথ করে বলুন যে আপনি সেই সব লোকদের বাধা দেবেন| তা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কে তার ভাইকে হত্যা করার জন্য শাস্তি দিতে চাইছে| আপনি শপথ করুন যে ঐ লোকদের আপনি আমার পুত্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তে দেবেন না|”দায়ূদ বললেন, “অস্তিত্বময প্রভুর নামে শপথ নিয়ে বলছি, কেউ তোমার পুত্রের ক্ষ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ে না| এমনকি তার মাথার একটা চুলও মাটিতে পড়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হিলা বলল, “হে আমার মনিব এবং রাজা, আপনাকে আর কযেকটা কথা বলতে দিন|”রাজা বললেন, “ব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সেই মহিলা বলল, “কেন আপনি ঈশ্বরের লোকদের বিরুদ্ধে ষড়যন্ত্র করেছিলেন? হ্যাঁ, যখন আপন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ণের কথাবার্তা বলেন তখন আপনি বুঝিয়ে দেন যে আপনি অপরাধী| কেন? কারণ যে সন্তানকে আপনি ঘর থেকে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ে বাধ্য করেছেন, তাকে আপনি ঘরে ফিরিযে আন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প্রত্যেকেই একদিন না একদিন মরব| আমরা প্রত্যেকেই মাটিতে ফেলে দেওয়া জলের মত হব| সেই জলকে কেউ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নরায মাটি থেকে তুলে আনতে পারে না| আপনি জানেন ঈশ্বর মানুষকে ক্ষমা করেন| যারা নিরাপত্ত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িয়ে যেতে বাধ্য হয়, ঈশ্বর তাদের জন্য পরিকল্পনা করেছিলেন| ঈশ্বর তাঁর কাছ থেকে পালিয়ে যা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উকে বাধ্য কর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ে আমার মনিব এবং রাজা এই কথাই আমি আপনাকে বলতে এসেছি| কেন? কারণ লোকরা আমাকে ভয় পাইয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নিজেকেই বললাম, “আমি রাজার সঙ্গে কথা বলব| হয়তো রাজা আমাকে সাহায্য করতে পা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রাজা আমার কথা শুনবেন এবং যারা আমাকে ও আমার পুত্রকে মেরে ফেলতে চাইছে তাদের হাত থেকে আমাদের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 ঈশ্বর আমাদের যা দিয়েছিলেন, সেই লোকটি তা পাওয়া থেকে আমাদের বঞ্চিত করতে চা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2026-10-20T06:11:47Z</dcterms:created>
  <dcterms:modified xsi:type="dcterms:W3CDTF">2026-10-20T06:11:47Z</dcterms:modified>
  <dc:title>২ শমূয়েল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