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லேவிக்கு அவன் சகோதரரோடே பங்கும் சுதந்தரமும் இல்லை; உன் தேவனாகிய கர்த்தர் அவனுக்குச் சொன்னபடி, கர்த்தரே அவனுக்குச் சுதந்தர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லேவிக்கு அவன் சகோதரரோடே பங்கும் சுதந்தரமும் இல்லை; உன் தேவனாகிய கர்த்தர் அவனுக்குச் சொன்னபடி, கர்த்தரே அவனுக்குச் சுதந்தர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முந்தின பிரகாரமாகவே நாற்பதுநாள் இரவும் பகலும் மலையில் இருந்தேன்; கர்த்தர் அந்த முறையும் என் மன்றாட்டைக் கேட்டு, உன்னை அழிக்காமல் விட்ட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முந்தின பிரகாரமாகவே நாற்பதுநாள் இரவும் பகலும் மலையில் இருந்தேன்; கர்த்தர் அந்த முறையும் என் மன்றாட்டைக் கேட்டு, உன்னை அழிக்காமல் விட்ட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என்னை நோக்கி: நான் கொடுப்பேன் என்று அவர்களுடைய பிதாக்களுக்கு ஆணையிட்ட தேசத்தில் அவர்கள் போய் அதைத் சுதந்தரித்துக் கொள்ளும்படி, நீ எழுந்து, ஜனத்திற்கு முன்பாகப் பிரயாணப்பட்டுப் போ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என்னை நோக்கி: நான் கொடுப்பேன் என்று அவர்களுடைய பிதாக்களுக்கு ஆணையிட்ட தேசத்தில் அவர்கள் போய் அதைத் சுதந்தரித்துக் கொள்ளும்படி, நீ எழுந்து, ஜனத்திற்கு முன்பாகப் பிரயாணப்பட்டுப் போ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ொழுதும் இஸ்ரவேலே, நீ உன் தேவனாகிய கர்த்தருக்குப் பயந்து, அவர் வழிகளிலெல்லாம் நடந்து, அவரிடத்தில் அன்புகூர்ந்து, உன் முழு இருதயத்தோடும் உன் முழு ஆத்துமாவோடும் உன் தேவனாகிய கர்த்தரைச் சேவித்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ொழுதும் இஸ்ரவேலே, நீ உன் தேவனாகிய கர்த்தருக்குப் பயந்து, அவர் வழிகளிலெல்லாம் நடந்து, அவரிடத்தில் அன்புகூர்ந்து, உன் முழு இருதயத்தோடும் உன் முழு ஆத்துமாவோடும் உன் தேவனாகிய கர்த்தரைச் சேவித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இன்று உனக்குக் கற்பிக்கிற கர்த்தருடைய கற்பனைகளையும் அவருடைய கட்டளைகளையும் உனக்கு நன்மையுண்டாகும்படி கைக்கொள்ளவேண்டும் என்பதையே அல்லாமல், வேறே எதை உன் தேவனாகிய கர்த்தர் உன்னிடத்தில் கேட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இன்று உனக்குக் கற்பிக்கிற கர்த்தருடைய கற்பனைகளையும் அவருடைய கட்டளைகளையும் உனக்கு நன்மையுண்டாகும்படி கைக்கொள்ளவேண்டும் என்பதையே அல்லாமல், வேறே எதை உன் தேவனாகிய கர்த்தர் உன்னிடத்தில் கேட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வானங்களும் வானாதிவானங்களும், பூமியும் அதிலுள்ள யாவும், உன் தேவனாகிய கர்த்தருடையவை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கர்த்தர் உன் பிதாக்கள்மேல் அன்புகூரும்பொருட்டு அவர்களிடத்தில் பிரியம் வைத்து, அவர்களுக்குப் பின் அவர்களுடைய சந்ததியாகிய உங்களை, இந்நாளில் இருக்கிறபடியே, சகல ஜாதிகளுக்குள்ளும் தமக்கென்று தெரிந்துகொண்ட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கர்த்தர் உன் பிதாக்கள்மேல் அன்புகூரும்பொருட்டு அவர்களிடத்தில் பிரியம் வைத்து, அவர்களுக்குப் பின் அவர்களுடைய சந்ததியாகிய உங்களை, இந்நாளில் இருக்கிறபடியே, சகல ஜாதிகளுக்குள்ளும் தமக்கென்று தெரிந்துகொண்ட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நீங்கள் இனி உங்கள் பிடரியைக் கடினப்படுத்தாமல், உங்கள் இருதயத்தின் நுனித்தோலை விருத்தசேதனம்பண்ண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் தேவனாகிய கர்த்தர் தேவாதி தேவனும், கர்த்தாதி கர்த்தரும், மகத்துவமும் வல்லமையும் பயங்கரமுமான தேவனுமாயிருக்கிறார்; அவர் பட்சபாதம் பண்ணுகிறவரும் அல்ல, பரிதானம் வாங்குகிறவரும் அல்ல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் தேவனாகிய கர்த்தர் தேவாதி தேவனும், கர்த்தாதி கர்த்தரும், மகத்துவமும் வல்லமையும் பயங்கரமுமான தேவனுமாயிருக்கிறார்; அவர் பட்சபாதம் பண்ணுகிறவரும் அல்ல, பரிதானம் வாங்குகிறவரும் அல்ல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திக்கற்ற பிள்ளைக்கும் விதவைக்கும் நியாயஞ்செய்கிறவரும், அந்நியன்மேல் அன்புவைத்து அவனுக்கு அன்னவஸ்திரம் கொடுக்கிறவருமாய் இருக்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திக்கற்ற பிள்ளைக்கும் விதவைக்கும் நியாயஞ்செய்கிறவரும், அந்நியன்மேல் அன்புவைத்து அவனுக்கு அன்னவஸ்திரம் கொடுக்கிறவருமாய் இருக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ும் எகிப்துதேசத்தில் அந்நியராயிருந்தபடியால், அந்நியரைச் சிநேகிப்பீர்கள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 தேவனாகிய கர்த்தருக்குப் பயந்து, அவரைச் சேவித்து, அவரைப் பற்றிக்கொண்டிருந்து, அவருடைய நாமத்தைக்கொண்டு ஆணையிடுவாய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ே உன் புகழ்ச்சி; உன் கண் கண்ட இந்தப் பெரிய பயங்கரமான காரியங்களை உன்னிடத்தில் செய்த உன் தேவன் அவர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ே உன் புகழ்ச்சி; உன் கண் கண்ட இந்தப் பெரிய பயங்கரமான காரியங்களை உன்னிடத்தில் செய்த உன் தேவன் அவர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பிதாக்கள் எழுபதுபேராய் எகிப்துக்குப் போனார்கள்; இப்பொழுதோ உன் தேவனாகிய கர்த்தர் உன்னைத் திரட்சியிலே வானத்தின் நட்சத்திரங்களைப்போலாக்கின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பிதாக்கள் எழுபதுபேராய் எகிப்துக்குப் போனார்கள்; இப்பொழுதோ உன் தேவனாகிய கர்த்தர் உன்னைத் திரட்சியிலே வானத்தின் நட்சத்திரங்களைப்போலாக்கின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கர்த்தர் என்னை நோக்கி: நீ முந்தினவைகளுக்கொத்த இரண்டு கற்பலகைகளை வெட்டிக்கொண்டு, மலையின்மேல் ஏறி, என்னிடத்தில் வா; ஒரு மரப்பெட்டியையும் செய்வாய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கர்த்தர் என்னை நோக்கி: நீ முந்தினவைகளுக்கொத்த இரண்டு கற்பலகைகளை வெட்டிக்கொண்டு, மலையின்மேல் ஏறி, என்னிடத்தில் வா; ஒரு மரப்பெட்டியையும் செய்வாய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உடைத்துப்போட்ட முந்தின பலகைகளில் இருந்த வார்த்தைகளை நான் அந்தப் பலகைகளில் எழுதுவேன்; நீ அவைகளைப் பெட்டியிலே வைப்பாயாக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உடைத்துப்போட்ட முந்தின பலகைகளில் இருந்த வார்த்தைகளை நான் அந்தப் பலகைகளில் எழுதுவேன்; நீ அவைகளைப் பெட்டியிலே வைப்பாயாக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நான் சீத்திம் மரத்தினால் ஒரு பெட்டியைச் செய்து, முந்தினவைகளுக்கொத்த இரண்டு கற்பலகைகளை வெட்டி, அவைகளை என் கையிலே எடுத்துக்கொண்டு மலையில் ஏறின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நான் சீத்திம் மரத்தினால் ஒரு பெட்டியைச் செய்து, முந்தினவைகளுக்கொத்த இரண்டு கற்பலகைகளை வெட்டி, அவைகளை என் கையிலே எடுத்துக்கொண்டு மலையில் ஏறின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ுன்னே சபைகூடிவந்த நாளில் கர்த்தர் மலையில் அக்கினி நடுவிலிருந்து உங்களுக்கு விளம்பின பத்துக் கற்பனைகளையும் அவர் முன் எழுதியிருந்த பிரகாரம் அந்தப் பலகைகளில் எழுதி, அவைகளை என்னிடத்தில் தந்த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ுன்னே சபைகூடிவந்த நாளில் கர்த்தர் மலையில் அக்கினி நடுவிலிருந்து உங்களுக்கு விளம்பின பத்துக் கற்பனைகளையும் அவர் முன் எழுதியிருந்த பிரகாரம் அந்தப் பலகைகளில் எழுதி, அவைகளை என்னிடத்தில் தந்த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நான் திரும்பி மலையிலிருந்து இறங்கி, அந்தப் பலகைகளை நான் செய்த பெட்டியிலே வைத்தேன்; கர்த்தர் எனக்குக் கட்டளையிட்டபடியே அவைகள் அதிலே வைத்திருக்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நான் திரும்பி மலையிலிருந்து இறங்கி, அந்தப் பலகைகளை நான் செய்த பெட்டியிலே வைத்தேன்; கர்த்தர் எனக்குக் கட்டளையிட்டபடியே அவைகள் அதிலே வைத்திருக்கி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இஸ்ரவேல் புத்திரர் பெனெயாக்கானுக்கடுத்த பேரோத்திலேயிருந்து மோசெராவுக்குப் பிரயாணம்பண்ணினார்கள்; அங்கே ஆரோன் மரித்து அடக்கம்பண்ணப்பட்டான்; அவன் ஸ்தானத்திலே அவன் குமாரனாகிய எலெயாசார் ஆசாரியனா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இஸ்ரவேல் புத்திரர் பெனெயாக்கானுக்கடுத்த பேரோத்திலேயிருந்து மோசெராவுக்குப் பிரயாணம்பண்ணினார்கள்; அங்கே ஆரோன் மரித்து அடக்கம்பண்ணப்பட்டான்; அவன் ஸ்தானத்திலே அவன் குமாரனாகிய எலெயாசார் ஆசாரியனா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ங்கேயிருந்து குத்கோதாவுக்கும், குத்கோதாவிலிருந்து ஆறுகளுள்ள நாடாகிய யோத்பாத்துக்கும் பிரயாணம் பண்ணி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ாலத்திலே கர்த்தருடைய உடன்படிக்கைப் பெட்டியைச் சுமப்பதற்கும், இந்நாள்வரைக்கும் நடந்துவருகிறதுபோல, கர்த்தருடைய சந்நிதியிலே நின்று அவருக்கு ஆராதனை செய்வதற்கும், அவர் நாமத்தைக் கொண்டு ஆசீர்வதிப்பதற்கும், கர்த்தர் லேவியின் கோத்திரத்தைப் பிரித்தெடுத்த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ாலத்திலே கர்த்தருடைய உடன்படிக்கைப் பெட்டியைச் சுமப்பதற்கும், இந்நாள்வரைக்கும் நடந்துவருகிறதுபோல, கர்த்தருடைய சந்நிதியிலே நின்று அவருக்கு ஆராதனை செய்வதற்கும், அவர் நாமத்தைக் கொண்டு ஆசீர்வதிப்பதற்கும், கர்த்தர் லேவியின் கோத்திரத்தைப் பிரித்தெடுத்த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ದದ ರಿಂದ ಲೇವಿಯರಿಗೆ ಅವನ ಸಹೋದರರ ಸಂಗಡ ಪಾಲೂ ಸ್ವಾಸ್ತ್ಯವೂ ಉಂಟಾಗಲಿಲ್ಲ; ಅವನ ದೇವ ರಾದ ಕರ್ತನು ಅವ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ಗ್ದಾನಮಾಡಿದಂತೆ ಕರ್ತನೇ ಅವನ ಸ್ವಾಸ್ತ್ಯ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ದಲ್ಲದೆ ನಾನು ಮುಂಚಿನಂತೆ ನಾಲ್ವತ್ತು ಹಗಲು ನಾಲ್ವತ್ತು ರಾತ್ರಿ ಬೆಟ್ಟದಲ್ಲಿ ಇದ್ದೆನು. ಕರ್ತನು ಆ ಕಾಲದಲ್ಲಿ ಸ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ಪ್ರಾರ್ಥನೆಯನ್ನು ಕೇಳಿ ನಿನ್ನನ್ನು ನಾಶಮಾಡುವದಕ್ಕೆ ಕರ್ತನು ಇಷ್ಟಪ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ಕರ್ತನು ನನಗೆ--ಎದ್ದು ಜನರ ಮುಂದೆ ಹೊರಡು; ಅವರು ಹೋಗಿ ನಾನು ಅವರ ಪಿತೃಗಳಿಗೆ ಕೊಡುತ್ತೇ ನೆಂದು ಪ್ರಮಾಣಮಾಡ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ವನ್ನು ಸ್ವಾಧೀನಮಾಡಿ ಕೊಳ್ಳ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ಈಗ ಇಸ್ರಾಯೇಲೇ, ನಿನ್ನ ಕರ್ತನಾದ ದೇವರಿಗೆ ಭಯಪಟ್ಟು ಆತನ ಎಲ್ಲಾ ಮಾರ್ಗಗಳಲ್ಲಿ ನಡೆದು ಕೊಂಡು ಆತನನ್ನು ಪ್ರೀತಿ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ಕರ್ತನಾದ ದೇವರಿಗೆ ನಿನ್ನ ಪೂರ್ಣಹೃದಯದಿಂದಲೂ ನಿನ್ನ ಪೂರ್ಣಪ್ರಾಣದಿಂದಲೂ ಸೇವೆ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ಾನು ಈ ಹೊತ್ತು ನಿನ್ನ ಮೇಲಿಗಾಗಿ ನಿನಗೆ ಆಜ್ಞಾಪಿಸುವ ಕರ್ತನ ಆಜ್ಞೆಗಳನ್ನೂ ಆತನ ನಿಯಮಗಳನ್ನೂ ಅನು ಸರಿಸುವದ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ತು ಮತ್ತೇನು ನಿನ್ನ ದೇವರಾಗಿ ರುವ ಕರ್ತನು ನಿನ್ನಿಂದ ಕೇಳುತ್ತಾನ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ಗೋ, ಆಕಾಶವೂ ಆಕಾಶದಾಕಾಶವೂ ಭೂಮಿಯೂ ಅದರಲ್ಲಿ ರುವಂಥದ್ದೆಲ್ಲವೂ ನಿನ್ನ ದೇವರಾಗಿರುವ ಕರ್ತನವು ಗಳ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ರೂ ನಿನ್ನ ಪಿತೃಗಳ ಮೇಲೆ ಕರ್ತನು ತಾನೇ ಮನಸ್ಸಿಟ್ಟು ಅವರನ್ನು ಪ್ರೀತಿಮಾಡಿ ಅವರ ಸಂತಾನವಾಗಿರುವ ನಿ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ಈಹೊತ್ತು ಇರುವ ಪ್ರಕಾರ ಎಲ್ಲಾ ಜನಗಳೊಳಗಿಂದ ಆದು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ಹೀಗಿರುವದರಿಂದ ನಿಮ್ಮ ಹೃದಯದಲ್ಲೇ ಸುನ್ನತಿ ಮಾಡಿಕೊಳ್ಳಿರಿ. ಇನ್ನು ಮೇಲೆ ಬಗ್ಗದ ಕುತ್ತಿಗೆಯುಳ್ಳವ ರಾಗಿರ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ಿಮ್ಮ ದೇವರಾದ ಕರ್ತನು ಆತನೇ ದೇವರುಗಳ ದೇವರು, ಕರ್ತರ ಕರ್ತನು, ಮಹಾ ದೇವರು, ಪರಾಕ್ರಮಿಯೂ ಭಯಂಕರನೂ. ಆ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ಖದಾಕ್ಷಿಣ್ಯ ನೋಡುವದಿಲ್ಲ, ಲಂಚ ತೆಗೆದುಕೊಳ್ಳು 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ತನು ತಂದೆ ಇಲ್ಲದವರಿಗೂ ವಿಧವೆ ಯರಿಗೂ ನ್ಯಾಯತೀರಿಸುತ್ತಾನೆ; ಪರದೇಶಿಯನ್ನು ಪ್ರೀತಿಮಾಡಿ ಅನ್ನ ವಸ್ತ್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ಹೀಗಿರುವ ದರಿಂದ ನೀವು ಪರದೇಶಿಯನ್ನು ಪ್ರೀತಿಮಾಡಬೇಕು; ಯಾಕಂದರೆ ನೀವು ಐಗುಪ್ತದಲ್ಲಿ ಪರದೇಶಿಗಳಾಗಿದ್ದ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ಿನ್ನ ಕರ್ತನಾದ ದೇವರಿಗೆ ನೀನು ಭಯಪಡಬೇಕು; ಆತನ ಸೇವೆಮಾಡಿ ಆತನಿಗೆ ಅಂಟಿಕೊಂಡು ಆತನ ಹೆಸರಿನಲ್ಲಿ ಪ್ರಮಾಣ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ಿನ್ನ ಕಣ್ಣುಗಳು ನೋಡಿದ ಆ ಮಹಾ ಭಯಂಕರವಾದ ಕಾರ್ಯಗಳನ್ನು ನಿನಗೆ ಮಾಡಿದ ಆತನೇ ನಿನ್ನ ಸ್ತೋತ್ರವು, ಆತನೇ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ಎಪ್ಪತ್ತು ಮಂದಿಯಾಗಿ ನಿನ್ನ ಪಿತೃಗಳು ಐಗುಪ್ತಕ್ಕೆ ಇಳಿದುಹೋದರು; ಈಗ ನಿನ್ನ ದೇವರಾದ ಕರ್ತನು ನಿನ್ನನ್ನು ಆಕಾಶ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ಕ್ಷತ್ರಗಳ ಹಾಗೆ ಅಸಂಖ್ಯ ವಾಗಿ ಮಾ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 ಕಾಲದಲ್ಲಿ ಕರ್ತನು ನನಗೆ--ಮೊದಲಿ ನವುಗಳ ಹಾಗೆ ಎರಡು ಕಲ್ಲಿನ ಹಲಗೆ ಗಳನ್ನು ನೀನು ಕೆತ್ತಿಕೊಂಡು ಬೆಟ್ಟವನ್ನೇ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ಬಳಿಗೆ ಬಾ; ಮರದ ಮಂಜೂಷವನ್ನು ನಿನಗೆ ಮಾಡಿಕೊಳ್ಳ 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ಗ ನೀನು ಒಡೆದ ಆ ಮೊದಲಿನ ಹಲಗೆಗಳ ಮೇಲಿದ್ದ ಮಾತುಗಳನ್ನು ಈ ಹಲಗೆಗಳ ಮೇಲೆ ಬರೆಯುವೆನು; ಆ ಮೇಲೆ ನೀನು ಅವ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ಂಜೂ ಷದಲ್ಲಿ ಇಡಬೇಕ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ಈ ಪ್ರಕಾರ ನಾನು ಶಿಟ್ಟೀಮ್‌ ಮರದ ಮಂಜೂಷವನ್ನು ಮಾಡಿ ಕಲ್ಲಿನ ಎರಡು ಹಲಗೆಗಳನ್ನು ಮುಂಚಿನವುಗಳ ಹಾಗೆ ಕೆತ್ತಿ ಆ ಎರ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ಲಗೆಗಳನ್ನು ಕೈಯಲ್ಲಿ ಹಿಡುಕೊಂಡು ಬೆಟ್ಟವನ್ನೇರ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 ಹಲಗೆಗಳ ಮೇಲೆ ಕರ್ತನು ಮುಂಚೆ ಬರೆದ ಪ್ರಕಾರ ಆತನು ನಿಮಗೆ ಬೆಟ್ಟದಲ್ಲಿ ಬೆಂಕಿಯೊಳಗಿಂದ ಸಭೆಯ ದಿವಸದಲ್ಲಿ ಹೇಳ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ತ್ತು ಆಜ್ಞೆಗಳನ್ನು ಬರೆದು ನನಗೆ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ತರುವಾಯ ನಾನು ತಿರುಗಿಕೊಂಡು ಬೆಟ್ಟದಿಂದ ಇಳಿದು ಆ ಹಲಗೆ ಗಳನ್ನು ನಾನು ಮಾಡಿದ ಮಂಜೂಷದಲ್ಲಿ ಇಟ್ಟೆನು. ಕರ್ತನು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ಜ್ಞಾಪಿಸಿದ ಹಾಗೆ ಅವು ಅಲ್ಲಿಯೇ ಇರ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ಇದಲ್ಲದೆ ಇಸ್ರಾಯೇಲ್‌ ಮಕ್ಕಳು ಯಾಕಾನನ ಮಕ್ಕಳ ಬೇರೋತನ್ನು ಬಿಟ್ಟು ಮೋಸೇರಕ್ಕೆ ಹೊರಟಾಗ ಆರೋನನು ಅಲ್ಲಿ ಸತ್ತ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ಲ್ಲೇ ಅವನನ್ನು ಹೂಣಿ ಟ್ಟೆವು; ಅವನ ಮಗನಾದ ಎಲ್ಲಾಜಾರನು ಅವನ ಬದಲಾಗಿ ಯಾಜಕನ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ಲ್ಲಿಂದ ಅವರು ಗುದ್ಗೋದಕ್ಕೂ ಗುದ್ಗೋದದಿಂದ ನೀರಿನ ಪ್ರವಾಹ ಗಳುಳ್ಳ ದೇಶವಾದ ಯೊಟ್ಬಾತಕ್ಕೂ ಪ್ರಯಾಣ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 ಕಾಲದಲ್ಲಿ ಕರ್ತನು ಲೇವಿಗೋತ್ರವನ್ನು ಕರ್ತನ ಒಡಂಬಡಿಕೆಯ ಮಂಜೂಷವನ್ನು ಹೊರು ವದಕ್ಕೂ ಕರ್ತನ ಮುಂದೆ ನಿಂತು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ಿಗೆ ಸೇವೆಮಾಡಿ ಆತನ ಹೆಸರಿನಲ್ಲಿ ಆಶೀರ್ವದಿಸುವ ದಕ್ಕೂ ಈ ದಿನದ ವರೆಗೂ ಪ್ರತ್ಯೇಕ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2026-10-20T06:11:42Z</dcterms:created>
  <dcterms:modified xsi:type="dcterms:W3CDTF">2026-10-20T06:11:42Z</dcterms:modified>
  <dc:title>ಧರ್ಮೋಪದೇಶಕಾಂಡ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