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144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நம்பியிருக்கிறேன்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ில் இரக்கமாயிரும்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கணவனை வ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மனைவியை வ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ில் அன்பு வைத்தவர் இயேசுத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பெற்றோரை வ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நண்பர்களை வ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ில் அன்பு வைத்தவர் இயேசுத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ைப்போல் நல்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சர் உலகில் இ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ைப்போல் உண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ண்பன் உனக்கு கிடைக்க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ை கொடுத்து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சித்தோர்களோ-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தறி தள்ளினர் குப்பை போ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த உலக பாசங்கள் அழிந்து போய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ியாத அன்புதான்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அன்பை நான் உமக்காக தருவ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உயிரை நான் உமக்காக கொடுப்ப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2026-10-30T22:10:15Z</dcterms:created>
  <dcterms:modified xsi:type="dcterms:W3CDTF">2026-10-30T22:10:15Z</dcterms:modified>
  <dc:title>துதிப் பாடல்கள் : 706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