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எஸ்தரின் தாதிமார்களும், அவளுடைய பிரதானிகளும்போய், அதை அவளுக்கு அறிவித்தார்கள்; அதினாலே ராஜாத்தி மிகவும் துக்கப்பட்டு, மொர்தெகாய் உடுத்திருந்த இரட்டை எடுத்துப்போட்டு, அவனை உடுத்துவிக்கிறதற்கு வஸ்திரங்களை அனுப்பினாள்; அவனோ அவைகளை ஏற்றுக்கொள்ளாதிருந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எஸ்தரின் தாதிமார்களும், அவளுடைய பிரதானிகளும்போய், அதை அவளுக்கு அறிவித்தார்கள்; அதினாலே ராஜாத்தி மிகவும் துக்கப்பட்டு, மொர்தெகாய் உடுத்திருந்த இரட்டை எடுத்துப்போட்டு, அவனை உடுத்துவிக்கிறதற்கு வஸ்திரங்களை அனுப்பினாள்; அவனோ அவைகளை ஏற்றுக்கொள்ளாதிருந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எஸ்தர் தன் பணிவிடைக்கென்று ராஜாவினால் நியமித்திருந்த அவனுடைய பிரதானிகளில் ஒருவனாகிய ஆத்தாகை அழைப்பித்து: காரியம் என்ன? அதின் முகாந்தரம் என்ன? என்று அறியும்படி, மொர்தெகாயினிடத்தில் விசாரிக்க அவனுக்குக் கட்டளையிட்டா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எஸ்தர் தன் பணிவிடைக்கென்று ராஜாவினால் நியமித்திருந்த அவனுடைய பிரதானிகளில் ஒருவனாகிய ஆத்தாகை அழைப்பித்து: காரியம் என்ன? அதின் முகாந்தரம் என்ன? என்று அறியும்படி, மொர்தெகாயினிடத்தில் விசாரிக்க அவனுக்குக் கட்டளையிட்டா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ே ஆத்தாகு ராஜாவின் அரமனை வாசலுக்கு முன்னான பட்டணவீதியிலிருக்கிற மொர்தெகாயிடத்தில் புறப்பட்டுப்போ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மொர்தெகாய் தனக்குச் சம்பவித்த எல்லாவற்றைப்பற்றியும், யூதரை அழிக்கும்படி ஆமான் ராஜாவின் கஜானாவுக்கு எண்ணிக்கொடுப்பேனென்று சொன்ன பணத்தொகையைப்பற்றியும் அவனுக்கு அறிவித்ததும் அன்றி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மொர்தெகாய் தனக்குச் சம்பவித்த எல்லாவற்றைப்பற்றியும், யூதரை அழிக்கும்படி ஆமான் ராஜாவின் கஜானாவுக்கு எண்ணிக்கொடுப்பேனென்று சொன்ன பணத்தொகையைப்பற்றியும் அவனுக்கு அறிவித்ததும் அன்றி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ூதர்களை அழிக்கும்படி சூசானில் பிறந்த கட்டளையின் நகலையும் அவனிடத்தில் கொடுத்து, அதை எஸ்தருக்குக் காண்பித்துத் தெரியப்படுத்தவும், அவள் அகத்தியமாய் ராஜாவினிடத்திற் போய், அவனிடத்தில் தன் ஜனங்களுக்காக விண்ணப்பம்பண்ணவும் மன்றாடவும் வேண்டுமென்று அவளுக்குச் சொல்லச் சொன்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ூதர்களை அழிக்கும்படி சூசானில் பிறந்த கட்டளையின் நகலையும் அவனிடத்தில் கொடுத்து, அதை எஸ்தருக்குக் காண்பித்துத் தெரியப்படுத்தவும், அவள் அகத்தியமாய் ராஜாவினிடத்திற் போய், அவனிடத்தில் தன் ஜனங்களுக்காக விண்ணப்பம்பண்ணவும் மன்றாடவும் வேண்டுமென்று அவளுக்குச் சொல்லச் சொன்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ூதர்களை அழிக்கும்படி சூசானில் பிறந்த கட்டளையின் நகலையும் அவனிடத்தில் கொடுத்து, அதை எஸ்தருக்குக் காண்பித்துத் தெரியப்படுத்தவும், அவள் அகத்தியமாய் ராஜாவினிடத்திற் போய், அவனிடத்தில் தன் ஜனங்களுக்காக விண்ணப்பம்பண்ணவும் மன்றாடவும் வேண்டுமென்று அவளுக்குச் சொல்லச் சொன்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த்தாகு வந்து, மொர்தெகாயின் வார்த்தைகளை எஸ்தருக்கு அறிவித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எஸ்தர் ஆத்தாகினிடத்தில் மொர்தெகாய்க்குச் சொல்லியனுப்பினது: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ாராவது அழைப்பிக்கப்படாமல், உள்முற்றத்தில் ராஜாவினிடத்தில் பிரவேசித்தால், புருஷரானாலும் ஸ்திரீயானாலும் சரி, அவர்கள் பிழைக்கும்படிக்கு அவர்களுக்கு ராஜா பொற்செங்கோலை நீட்டினாலொழிய மற்றப்படி சாகவேண்டும் என்கிற ஒரு தவறாத சட்டமுண்டு, இது ராஜாவின் சகல ஊழியக்காரருக்கும், ராஜாவினுடைய நாடுகளிலுள்ள சகல ஜனங்களுக்கும் தெரியும்; நான் இந்த முப்பதுநாளளவும் ராஜாவினிடத்தில் வரவழைக்கப்படவில்லை என்று சொல்லச்சொன்னா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ாராவது அழைப்பிக்கப்படாமல், உள்முற்றத்தில் ராஜாவினிடத்தில் பிரவேசித்தால், புருஷரானாலும் ஸ்திரீயானாலும் சரி, அவர்கள் பிழைக்கும்படிக்கு அவர்களுக்கு ராஜா பொற்செங்கோலை நீட்டினாலொழிய மற்றப்படி சாகவேண்டும் என்கிற ஒரு தவறாத சட்டமுண்டு, இது ராஜாவின் சகல ஊழியக்காரருக்கும், ராஜாவினுடைய நாடுகளிலுள்ள சகல ஜனங்களுக்கும் தெரியும்; நான் இந்த முப்பதுநாளளவும் ராஜாவினிடத்தில் வரவழைக்கப்படவில்லை என்று சொல்லச்சொன்னா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ாராவது அழைப்பிக்கப்படாமல், உள்முற்றத்தில் ராஜாவினிடத்தில் பிரவேசித்தால், புருஷரானாலும் ஸ்திரீயானாலும் சரி, அவர்கள் பிழைக்கும்படிக்கு அவர்களுக்கு ராஜா பொற்செங்கோலை நீட்டினாலொழிய மற்றப்படி சாகவேண்டும் என்கிற ஒரு தவறாத சட்டமுண்டு, இது ராஜாவின் சகல ஊழியக்காரருக்கும், ராஜாவினுடைய நாடுகளிலுள்ள சகல ஜனங்களுக்கும் தெரியும்; நான் இந்த முப்பதுநாளளவும் ராஜாவினிடத்தில் வரவழைக்கப்படவில்லை என்று சொல்லச்சொன்னா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ாராவது அழைப்பிக்கப்படாமல், உள்முற்றத்தில் ராஜாவினிடத்தில் பிரவேசித்தால், புருஷரானாலும் ஸ்திரீயானாலும் சரி, அவர்கள் பிழைக்கும்படிக்கு அவர்களுக்கு ராஜா பொற்செங்கோலை நீட்டினாலொழிய மற்றப்படி சாகவேண்டும் என்கிற ஒரு தவறாத சட்டமுண்டு, இது ராஜாவின் சகல ஊழியக்காரருக்கும், ராஜாவினுடைய நாடுகளிலுள்ள சகல ஜனங்களுக்கும் தெரியும்; நான் இந்த முப்பதுநாளளவும் ராஜாவினிடத்தில் வரவழைக்கப்படவில்லை என்று சொல்லச்சொன்னா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ஸ்தரின் வார்த்தைகளை மொர்தெகாய்க்குத் தெரிவித்த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ொர்தெகாய் எஸ்தருக்குத் திரும்பச் சொல்லச்சொன்னது: நீ ராஜாவின் அரமனையிலிருக்கிறதினால், மற்ற யூதர் தப்பக் கூடாதிருக்க, நீ தப்புவாயென்று உன் மனதிலே நினைவுகொள்ளாத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ொர்தெகாய் எஸ்தருக்குத் திரும்பச் சொல்லச்சொன்னது: நீ ராஜாவின் அரமனையிலிருக்கிறதினால், மற்ற யூதர் தப்பக் கூடாதிருக்க, நீ தப்புவாயென்று உன் மனதிலே நினைவுகொள்ளாத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இந்தக் காலத்திலே மவுனமாயிருந்தால் யூதருக்குச் சகாயமும் இரட்சிப்பும் வேறொரு இடத்திலிருந்து எழும்பும், அப்பொழுது நீயும் உன் தகப்பன் குடும்பத்தாரும் அழிவீர்கள்; நீ இப்படிப்பட்ட காலத்துக்கு உதவியாயிருக்கும்படி உனக்கு ராஜமேன்மை கிடைத்திருக்கலாமே, யாருக்குத் தெரியும், என்று சொல்லச்சொன்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இந்தக் காலத்திலே மவுனமாயிருந்தால் யூதருக்குச் சகாயமும் இரட்சிப்பும் வேறொரு இடத்திலிருந்து எழும்பும், அப்பொழுது நீயும் உன் தகப்பன் குடும்பத்தாரும் அழிவீர்கள்; நீ இப்படிப்பட்ட காலத்துக்கு உதவியாயிருக்கும்படி உனக்கு ராஜமேன்மை கிடைத்திருக்கலாமே, யாருக்குத் தெரியும், என்று சொல்லச்சொன்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இந்தக் காலத்திலே மவுனமாயிருந்தால் யூதருக்குச் சகாயமும் இரட்சிப்பும் வேறொரு இடத்திலிருந்து எழும்பும், அப்பொழுது நீயும் உன் தகப்பன் குடும்பத்தாரும் அழிவீர்கள்; நீ இப்படிப்பட்ட காலத்துக்கு உதவியாயிருக்கும்படி உனக்கு ராஜமேன்மை கிடைத்திருக்கலாமே, யாருக்குத் தெரியும், என்று சொல்லச்சொன்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எஸ்தர் மொர்தெகாய்க்கு மறுபடியும் சொல்லச்சொன்ன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எஸ்தர் மொர்தெகாய்க்கு மறுபடியும் சொல்லச்சொன்ன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ர் போய், சூசானில் இருக்கிற யூதரையெல்லாம் கூடிவரச்செய்து, மூன்றுநாள் அல்லும் பகலும் புசியாமலும் குடியாமலுமிருந்து, எனக்காக உபவாசம்பண்ணுங்கள்; நானும் என் தாதிமாரும் உபவாசம்பண்ணுவோம்; இவ்விதமாக சட்டத்தை மீறி, ராஜாவினிடத்தில் பிரவேசிப்பேன்; நான் செத்தாலும் சாகிறேன் என்று சொல்லச்சொன்னா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ர் போய், சூசானில் இருக்கிற யூதரையெல்லாம் கூடிவரச்செய்து, மூன்றுநாள் அல்லும் பகலும் புசியாமலும் குடியாமலுமிருந்து, எனக்காக உபவாசம்பண்ணுங்கள்; நானும் என் தாதிமாரும் உபவாசம்பண்ணுவோம்; இவ்விதமாக சட்டத்தை மீறி, ராஜாவினிடத்தில் பிரவேசிப்பேன்; நான் செத்தாலும் சாகிறேன் என்று சொல்லச்சொன்னா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மொர்தெகாய் புறப்பட்டுப்போய், எஸ்தர் தனக்குக் கற்பித்தபடியெல்லாம் செய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டந்த யாவற்றையும் மொர்தெகாய் அறிந்தபோது, மொர்தெகாய் தன் வஸ்திரங்களைக் கிழித்து, இரட்டுடுத்தி, சாம்பல்போட்டுக்கொண்டு, நகரத்தின் நடுவே புறப்பட்டுப்போய், துயரமுள்ள மகா சத்தத்துடனே அலறிக்கொண்ட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டந்த யாவற்றையும் மொர்தெகாய் அறிந்தபோது, மொர்தெகாய் தன் வஸ்திரங்களைக் கிழித்து, இரட்டுடுத்தி, சாம்பல்போட்டுக்கொண்டு, நகரத்தின் நடுவே புறப்பட்டுப்போய், துயரமுள்ள மகா சத்தத்துடனே அலறிக்கொண்ட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ராஜாவின் அரமனை வாசல் முகப்புமட்டும் வந்தான்; இரட்டுடுத்தினவனாய் ராஜாவின் அரமனை வாசலுக்குள் பிரவேசிக்க ஒருவனுக்கும் உத்தரவ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ராஜாவின் அரமனை வாசல் முகப்புமட்டும் வந்தான்; இரட்டுடுத்தினவனாய் ராஜாவின் அரமனை வாசலுக்குள் பிரவேசிக்க ஒருவனுக்கும் உத்தரவில்ல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ராஜாவின் உத்தரவும் அவனுடைய கட்டளையும் போய்ச் சேர்ந்த ஒவ்வொரு நாட்டிலும் ஸ்தலத்திலுமுள்ள யூதருக்குள்ளே மகா துக்கமும், உபவாசமும், அழுகையும், புலம்பலும் உண்டாய், அநேகர் இரட்டுடுத்திச் சாம்பலில் கிடந்த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ராஜாவின் உத்தரவும் அவனுடைய கட்டளையும் போய்ச் சேர்ந்த ஒவ்வொரு நாட்டிலும் ஸ்தலத்திலுமுள்ள யூதருக்குள்ளே மகா துக்கமும், உபவாசமும், அழுகையும், புலம்பலும் உண்டாய், அநேகர் இரட்டுடுத்திச் சாம்பலில் கிடந்த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ராஜாவின் உத்தரவும் அவனுடைய கட்டளையும் போய்ச் சேர்ந்த ஒவ்வொரு நாட்டிலும் ஸ்தலத்திலுமுள்ள யூதருக்குள்ளே மகா துக்கமும், உபவாசமும், அழுகையும், புலம்பலும் உண்டாய், அநேகர் இரட்டுடுத்திச் சாம்பலில் கிட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8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ಗ ಎಸ್ತೇರಳ ದಾಸಿಯರೂ ಅವಳ ಪ್ರತಿ ವಿಚಾ ರಕರೂ ಬಂದು ಅವಳಿಗೆ ತಿಳಿಸಿದರು. ಆದದರಿಂದ ರಾಣಿಯು ಬಹು ವ್ಯಥೆಪಟ್ಟ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ಲ್ಲದೆ ಮೊರ್ದೆ ಕೈಯು ಗೋಣಿಯ ತಟ್ಟನ್ನು ತೆಗೆದು ಹಾಕಿ ಧರಿಸಿ ಕೊಳ್ಳುವದಕ್ಕೆ ವಸ್ತ್ರವನ್ನು ಕಳುಹಿಸಿ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ದರೆ ಅವನು ತಕ್ಕೊಳ್ಳಲಿಲ್ಲ. ಆಗ ಎಸ್ತೇರಳು ತನ್ನ ಬಳಿಯಲ್ಲಿ ಇರಿಸಲ್ಪಟ್ಟ ಅರಸನ ಮನೆವಾರ್ತೆಯವರಲ್ಲಿ ಹತಾಕ 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ೆದು--ಇದೇನೆಂದೂ ಯಾತಕ್ಕೆಂದೂ ಮೊರ್ದೆ ಕೈಯಿಂದ ತಿಳಿದುಕೊಳ್ಳಬೇಕೆಂದು ಅವನಿಗೆ ಆಜ್ಞಾ ಪಿಸಿ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ಹಾಗೆಯೇ ಹತಾಕನು ಅರಸನ ಅರ ಮನೆಯ ಬಾಗಲ ಮುಂದಿರುವ ಪಟ್ಟಣದ ಬೀದಿ ಯಲ್ಲಿದ್ದ ಮೊರ್ದೆಕೈಯ ಬಳಿಗೆ ಹೊರಟು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ಗ ಮೊರ್ದೆಕೈ ತನಗೆ ಆದದ್ದನ್ನೂ ಹಾಮಾನನು ಯೆಹೂದ್ಯರನ್ನು ನಾಶಮಾಡುವ ನಿಮಿತ್ತ ಅರಸನ ಬೊಕ್ಕಸಕ್ಕೆ ಕೊಡಲ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ಗ್ದಾನಮಾಡಿಕೊಂಡ ಹಣ ವನ್ನೂ ಅವನಿಗೆ ತಿಳ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ಯೆಹೂದ್ಯರನ್ನು ನಾಶ ಮಾಡಲು ಶೂಷನಿನಲ್ಲಿ ಕೊಡಲ್ಪಟ್ಟ ಆಜ್ಞಾಪತ್ರದ ಪ್ರತಿಯನ್ನು ಅವನ ಕೈಯಲ್ಲಿ ಕೊಟ್ಟು ಅ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 ಳಿಗೆ ತೋರಿಸಿ ತಿಳಿಸುವದಕ್ಕೂ ಅವಳು ತನ್ನ ಜನ ಕ್ಕೋಸ್ಕರ ಅರಸನ ಮುಂದೆ ಬಿನ್ನಹಮಾಡಿ ಬೇಡಿ ಕೊಳ್ಳುವದಕ್ಕೂ ಅ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ಳಿಗೆ ಹೋಗಬೇಕೆಂದು ಅವಳಿಗೆ ಆಜ್ಞಾಪಿಸಲ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ಗ ಹತಾಕನು ಬಂದು ಮೊರ್ದೆಕೈಯ ಮಾತು ಗಳನ್ನು ಎಸ್ತೇರಳಿಗೆ ತಿಳ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ಎಸ್ತೇರಳು ಮೊರ್ದೆ ಕೈಗೆ ಹೇಳಲು ಹತಾಕನಿಗೆ ಆಜ್ಞಾಪಿಸಿದ್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ಕರಿಸಲ್ಪಡದೆ ಅರಸನ ಬಳಿಗೆ ಒಳಮನೆಯಲ್ಲಿ ಪ್ರವೇಶಿಸುವ ಯಾವನಾದರೂ ಗಂಡಸಾದರೂ ಸರಿ ಹೆಂಗಸಾದರೂ ಸರಿ ಬದುಕುವ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ಸನು ಬಂಗಾರದ ಮುದ್ರೆ ಕೋಲನ್ನು ಅವನ ಬಳಿಗೆ ಚಾಚಿ ದರೆ ಹೊರತು ಅವನನ್ನು ಕೊಲ್ಲಬೇಕೆಂಬ ಅವನ ಆಜ್ಞೆ ಒಂದೇ ಉಂಟೆಂದು ಅರಸ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ಸ್ತ ಸೇವ ಕರೂ ಅರಸನ ಪ್ರಾಂತ್ಯಗಳ ಜನರೂ ತಿಳಿದಿದ್ದಾರೆ. ಆದರೆ ನಾನು ಈ ಮೂವತ್ತು ದಿವಸಗಳಿಂದ ಅರಸನ ಬಳ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ೆಯಲ್ಪಡಲಿಲ್ಲ ಎಂದು ಅಂದ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ವರು ಎಸ್ತೇರಳ ಮಾತುಗಳನ್ನು ಮೊರ್ದೆಕೈಗೆ ತಿಳ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ಗ ಮೊರ್ದೆಕೈ ಎಸ್ತೇರಳಿಗೆ ಹೇಳಿ ಕಳುಹಿಸಿದ ಪ್ರತ್ಯುತ್ತರವೇನಂದರೆ--ನೀನು ಅರಮನೆಯಲ್ಲಿರುವ ದರಿಂದ ಸಮಸ್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ೂದ್ಯರಲ್ಲಿ ತಪ್ಪಿಸಿಕೊಳ್ಳುವೆ ನೆಂದು ನೆನಸಬೇ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ೀನು ಈ ಕಾಲದಲ್ಲಿ ಮೌನವಾಗಿಯೇ ಇದ್ದರೆ ಮತ್ತೊಂದು ಕಡೆಯಿಂದ ಯೆಹೂದ್ಯರಿಗೆ ವಿಶ್ರಾಂತಿಯೂ ಬಿಡುಗಡೆಯೂ ಉಂಟಾಗುವವ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ದರೆ ನೀನೂ ನಿನ್ನ ತಂದೆಯ ಮನೆಯೂ ನಾಶವಾಗಿ ಹೋಗುವಿರಿ. ಇಂಥಾ ಕಾಲ ಕ್ಕೋಸ್ಕರ ನೀನು ರಾಜತ್ವಕ್ಕೆ ಬಂದಿ ಏನೋ ತಿಳಿದ 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ರ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ಎಸ್ತೇರಳು ಮೊರ್ದೆಕೈಗೆ ಹೇಳಿ ಕಳುಹಿಸಿದ ಪ್ರತ್ಯುತ್ತರವೇನಂದರೆ -- ನೀನು ಹೋಗಿ ಶೂಷನಿನಲ್ಲಿರುವ ಸಮಸ್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ೂದ್ಯರನ್ನು ಕೂಡಿಸಿ ನನಗೋಸ್ಕರ ರಾತ್ರಿ ಹಗಲೂ ಮೂರು ದಿವಸ ತಿನ್ನದೆಯೂ ಕುಡಿಯದೆಯೂ ಉಪವಾಸ ಮಾ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ಾನೂ ನನ್ನ ದಾಸಿಯರೂ ಹಾಗೆಯೇ ಉಪವಾಸ ಮಾಡುವೆವು. ಅನಂತರ ನಾನು ಆಜ್ಞೆ ವಿಾರಿ ಅರಸನ ಬಳಿಗೆ ಪ್ರವೇಶಿಸುವೆನು.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ಶವಾದರೆ ನಾಶವಾಗುವೆನು ಅಂ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ಗ ಮೊರ್ದೆಕೈ ಹೊರಟು ಹೋಗಿ ಎಸ್ತೇರಳು ತನಗೆ ಆಜ್ಞಾಪಿಸಿದ್ದನ್ನೆಲ್ಲಾ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1 ಆದದ್ದನ್ನೆಲ್ಲಾ ಮೊರ್ದೆಕೈಗೆ ತಿಳಿದಾಗ ಮೊರ್ದೆಕೈ ತನ್ನ ವಸ್ತ್ರಗಳನ್ನು ಹರಕೊಂಡು, ಗೋಣಿಯ ತಟ್ಟನ್ನು ಉಟ್ಟುಕೊಂಡ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ೂದಿಯನ್ನು ಹಾಕಿಕೊಂಡು ಪಟ್ಟಣದ ಮಧ್ಯದಲ್ಲಿ ಹೋಗಿ ವ್ಯಥೆ ಯಿಂದ ಗಟ್ಟಿಯಾಗಿ ಕೂಗ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ವನು ಅರಸನ ಅರಮನೆಯ ಬಾಗಲಿನ ವರೆಗೆ ಬಂದನು. ಯಾಕಂದರೆ ಗೋಣಿಯತಟ್ಟನ್ನು ಉಟ್ಟುಕೊಂಡು ಅರಸನ ಅರ ಮನೆಯ ಬಾಗಲ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ವೇಶಿಸಲು ಒಬ್ಬನಿಗೂ ಅಪ್ಪಣೆ ಇರ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ಇದಲ್ಲದೆ ಅರಸನ ಮಾತೂ ಅವನ ಕಟ್ಟ ಳೆಯೂ ಯಾವ ಯಾವ ಸೀಮೆಯಲ್ಲಿ ಯಾವ ಯಾವ ಸ್ಥಳಕ್ಕೆ ಹೋಯಿತೋ ಅಲ್ಲಿ ಯೆಹೂದ್ಯರೊಳಗೆ ಮಹ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ುಃಖವೂ ಉಪವಾಸವೂ ಅಳುವಿಕೆಯೂ ಗೋಳಾ ಡುವಿಕೆಯೂ ಉಂಟಾಗಿತ್ತು. ಅನೇಕರು ಗೋಣಿಯ ತಟ್ಟನ್ನು ಉಟ್ಟುಕೊಂಡು ಬೂದಿಯಲ್ಲಿ ಮಲ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2026-10-21T06:18:54Z</dcterms:created>
  <dcterms:modified xsi:type="dcterms:W3CDTF">2026-10-21T06:18:54Z</dcterms:modified>
  <dc:title>ಎಸ್ತೇರಳು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