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விசேஷ ஊழியத்தில் எல்லாச் சபைகளிலும் புகழ்ச்சிபெற்ற ஒரு சகோதரனை அவனோடேகூட அனுப்பிய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விசேஷ ஊழியத்தில் எல்லாச் சபைகளிலும் புகழ்ச்சிபெற்ற ஒரு சகோதரனை அவனோடேகூட அனுப்பியிரு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மாத்திரமல்ல, கர்த்தருக்கு மகிமையுண்டாகவும், உங்கள் மனவிருப்பம் விளங்கவும், எங்கள் ஊழியத்தினாலே சேர்க்கப்படும் தர்மப்பணத்தைக் கொண்டுபோகையில், எங்களுக்கு வழித்துணையாயிருக்கும்படி, அவன் சபைகளால் தெரிந்து ஏற்படுத்தப்பட்டவனாயும் இ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மாத்திரமல்ல, கர்த்தருக்கு மகிமையுண்டாகவும், உங்கள் மனவிருப்பம் விளங்கவும், எங்கள் ஊழியத்தினாலே சேர்க்கப்படும் தர்மப்பணத்தைக் கொண்டுபோகையில், எங்களுக்கு வழித்துணையாயிருக்கும்படி, அவன் சபைகளால் தெரிந்து ஏற்படுத்தப்பட்டவனாயும் இ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த்தினாலே சேர்க்கப்பட்ட மிகுதியான தர்மப்பணத்தைக்குறித்து ஒருவனும் எங்களைக் குற்றப்படுத்தாதபடிக்கு நாங்கள் எச்சரிக்கையாயிரு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முன்பாகமாத்திரமல்ல, மனுஷருக்கு முன்பாகவும் யோக்கியமானவைகளைச் செய்ய நாட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த்துவைக்குறித்து ஒருவன் விசாரித்தால், அவன் எனக்குக் கூட்டாளியும் உங்களுக்காக என் உடன்வேலையாளுமாயிக்கிறானென்றும்; எங்கள் சகோதரரைக்குறித்து ஒருவன் விசாரித்தால், அவர்கள் சபைகளுடைய ஸ்தானாபதிகளும், கிறிஸ்துவுக்கு மகிமையுமாயிருக்கிறார்களென்றும் அறிய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த்துவைக்குறித்து ஒருவன் விசாரித்தால், அவன் எனக்குக் கூட்டாளியும் உங்களுக்காக என் உடன்வேலையாளுமாயிக்கிறானென்றும்; எங்கள் சகோதரரைக்குறித்து ஒருவன் விசாரித்தால், அவர்கள் சபைகளுடைய ஸ்தானாபதிகளும், கிறிஸ்துவுக்கு மகிமையுமாயிருக்கிறார்களென்றும் அறிய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உங்கள் அன்பையும், நாங்கள் உங்களைக்குறித்துச் சொன்ன புகழ்ச்சியையும், சபைகளுக்கு முன்பாக அவர்களுக்குத் திருஷ்டாந்தப்படுத்த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உங்கள் அன்பையும், நாங்கள் உங்களைக்குறித்துச் சொன்ன புகழ்ச்சியையும், சபைகளுக்கு முன்பாக அவர்களுக்குத் திருஷ்டாந்தப்படுத்த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சகோதரரே, மக்கெதோனியா நாட்டுச் சபைகளுக்கு தேவன் அளித்த கிருபையை உங்களுக்கு அறிவி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மிகுந்த உபத்திரவத்தினாலே சோதிக்கப்படுகையில், கொடிய தரித்திரமுடையவர்களாயிருந்தும், தங்கள் பரிபூரண சந்தோஷத்தினாலே மிகுந்த உதாரத்துவமாய்க் கொடு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மிகுந்த உபத்திரவத்தினாலே சோதிக்கப்படுகையில், கொடிய தரித்திரமுடையவர்களாயிருந்தும், தங்கள் பரிபூரண சந்தோஷத்தினாலே மிகுந்த உதாரத்துவமாய்க் கொடு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வர்கள் தங்கள் திராணிக்குத் தக்கதாகவும், தங்கள் திராணிக்கு மிஞ்சியும் கொடுக்க தாங்களே மனதுள்ளவர்களாயிருந்தார்களென்பதற்கு, நான் சாட்சியாய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வர்கள் தங்கள் திராணிக்குத் தக்கதாகவும், தங்கள் திராணிக்கு மிஞ்சியும் கொடுக்க தாங்களே மனதுள்ளவர்களாயிருந்தார்களென்பதற்கு, நான் சாட்சியா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ங்கள் உபகாரத்தையும், பரிசுத்தவான்களுக்குச் செய்யப்படும் தர்மஊழியத்தின் பங்கையும் நாங்கள் ஏற்றுக்கொள்ளும்படி அவர்கள் எங்களை மிகவும் வேண்டிக்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ங்கள் உபகாரத்தையும், பரிசுத்தவான்களுக்குச் செய்யப்படும் தர்மஊழியத்தின் பங்கையும் நாங்கள் ஏற்றுக்கொள்ளும்படி அவர்கள் எங்களை மிகவும் வேண்டிக்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ாங்கள் நினைத்தபடிமாத்திரம் கொடாமல், தேவனுடைய சித்தத்தினாலே முன்பு தங்களைத்தாமே கர்த்தருக்கும், பின்பு எங்களுக்கும் ஒப்புக்கொடு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ாங்கள் நினைத்தபடிமாத்திரம் கொடாமல், தேவனுடைய சித்தத்தினாலே முன்பு தங்களைத்தாமே கர்த்தருக்கும், பின்பு எங்களுக்கும் ஒப்புக்கொடு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தீத்து இந்தத் தர்மகாரியத்தை உங்களிடத்தில் தொடங்கினபடியே, அதை முடிக்கவும் வேண்டுமென்று அவனைக் கேட்டுக்கொண்ட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தீத்து இந்தத் தர்மகாரியத்தை உங்களிடத்தில் தொடங்கினபடியே, அதை முடிக்கவும் வேண்டுமென்று அவனைக் கேட்டுக்கொண்ட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, விசுவாசத்திலும், போதிப்பிலும், அறிவிலும், எல்லாவித ஜாக்கிரதையிலும், எங்கள்மேலுள்ள உங்கள் அன்பிலும், மற்றெல்லாக் காரியங்களிலும், நீங்கள் பெருகியிருக்கிறதுபோல, இந்தத் தர்மகாரியத்திலும் பெரு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, விசுவாசத்திலும், போதிப்பிலும், அறிவிலும், எல்லாவித ஜாக்கிரதையிலும், எங்கள்மேலுள்ள உங்கள் அன்பிலும், மற்றெல்லாக் காரியங்களிலும், நீங்கள் பெருகியிருக்கிறதுபோல, இந்தத் தர்மகாரியத்திலும் பெரு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ான் கட்டளையாகச் சொல்லாமல், மற்றவர்களுடைய ஜாக்கிரதையைக்கொண்டு, உங்கள் அன்பின் உண்மையைச் சோதிக்கும்பொருட்டே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ான் கட்டளையாகச் சொல்லாமல், மற்றவர்களுடைய ஜாக்கிரதையைக்கொண்டு, உங்கள் அன்பின் உண்மையைச் சோதிக்கும்பொருட்டே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கர்த்தராகிய இயேசுகிறிஸ்துவின் கிருபையை அறிந்திருக்கிறீர்களே; அவர் ஐசுவரியமுள்ளவராயிருந்தும், நீங்கள் அவருடைய தரித்திரத்தினாலே ஐசுவரியவான்களாகும்படிக்கு, உங்கள்நிமித்தம் தரித்திரரானார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கர்த்தராகிய இயேசுகிறிஸ்துவின் கிருபையை அறிந்திருக்கிறீர்களே; அவர் ஐசுவரியமுள்ளவராயிருந்தும், நீங்கள் அவருடைய தரித்திரத்தினாலே ஐசுவரியவான்களாகும்படிக்கு, உங்கள்நிமித்தம் தரித்திரரானார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க்குறித்து என் யோசனையை உங்களுக்கு அறிவிக்கிறேன்; இதைச் செய்கிறதற்கு மாத்திரமல்ல, செய்யவேண்டுமென்று உற்சாகப்படுகிறதற்கும் ஒருவருஷமாய் ஆரம்பம்பண்ணின உங்களுக்கு இது தகுதிய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க்குறித்து என் யோசனையை உங்களுக்கு அறிவிக்கிறேன்; இதைச் செய்கிறதற்கு மாத்திரமல்ல, செய்யவேண்டுமென்று உற்சாகப்படுகிறதற்கும் ஒருவருஷமாய் ஆரம்பம்பண்ணின உங்களுக்கு இது தகுதிய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அதை இப்பொழுது செய்து நிறைவேற்றுங்கள்; கொடுக்கவேண்டும் என்கிற விருப்பமுண்டாயிருந்ததுபோல, உங்களுக்கு உள்ளவைகளில் எடுத்து அதை நிறைவேற்றுதலும் உண்டாவ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அதை இப்பொழுது செய்து நிறைவேற்றுங்கள்; கொடுக்கவேண்டும் என்கிற விருப்பமுண்டாயிருந்ததுபோல, உங்களுக்கு உள்ளவைகளில் எடுத்து அதை நிறைவேற்றுதலும் உண்டாவ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ுக்கு மனவிருப்பமிருந்தால், அவனுக்கு இல்லாததின்படியல்ல, அவனுக்கு உள்ளதின்படியே அங்கிகரிக்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ுக்கு மனவிருப்பமிருந்தால், அவனுக்கு இல்லாததின்படியல்ல, அவனுக்கு உள்ளதின்படியே அங்கிகரிக்க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வர்களுக்குச் சகாயமும் உங்களுக்கு வருத்தமும் உண்டாகும்படியல்ல, சமநிலையிருக்கும்படியாகவே சொல்ல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மிகுதியாய்ச் சேர்த்தவனுக்கு அதிகமானதுமில்லை, கொஞ்சமாய்ச் சேர்த்தவனுக்குக் குறைவானதுமில்லை என்று எழுதியிருக்கிறபிரகார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மிகுதியாய்ச் சேர்த்தவனுக்கு அதிகமானதுமில்லை, கொஞ்சமாய்ச் சேர்த்தவனுக்குக் குறைவானதுமில்லை என்று எழுதியிருக்கிறபிரகார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நிலைப் பிரமாணத்தின்படியே, அவர்களுடைய செல்வம் உங்கள் வறுமைக்கு உதவும்படிக்கு இக்காலத்திலே உங்களுடைய செல்வம் அவர்களுடைய வறுமைக்கு உதவுவத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நிலைப் பிரமாணத்தின்படியே, அவர்களுடைய செல்வம் உங்கள் வறுமைக்கு உதவும்படிக்கு இக்காலத்திலே உங்களுடைய செல்வம் அவர்களுடைய வறுமைக்கு உதவுவத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 உங்களுக்காக இப்படிப்பட்ட ஜாக்கிரதை உண்டாயிருக்கும்படி தீத்துவின் இருதயத்தில் அருளின தேவனுக்கு ஸ்தோத்திர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கேட்டுக்கொண்டதை அவன் அங்கிகரித்ததுமல்லாமல், அவன் அதிக ஜாக்கிரதையாயிருந்து, தன் விருப்பத்தின்படியே உங்களிடத்திற்கு வரப் புறப்ப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கேட்டுக்கொண்டதை அவன் அங்கிகரித்ததுமல்லாமல், அவன் அதிக ஜாக்கிரதையாயிருந்து, தன் விருப்பத்தின்படியே உங்களிடத்திற்கு வரப் புற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we have sent with him the brother, whose praise is in the gospel throughout all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urch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not that only, but who was also chosen of the churches to travel with us with this grac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is administered by us to the glory of the same Lord, and declaration of your ready min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voiding this, that no man should blame us in this abundance which is administered by 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Providing for honest things, not only in the sight of the Lord, but also in the sight of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e have sent with them our brother, whom we have oftentimes proved diligent in many thing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t now much more diligent, upon the great confidence which I have i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ether any do enquire of Titus, he is my partner and fellow-helper concerning you: or 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ethren be enquired of, they are the messengers of the churches, and the glory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show all of you to them, and before the churches, the proof of your love, and of 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asting on your beha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, brethren, we do you to know of the grace of God bestowed on the churches of Macedonia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that in a great trial of affliction the abundance of their joy and their deep pover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ounded unto the riches of their liberal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 order to their power, I bear record, yea, and beyond their power they were willing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selv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Praying us with much entreaty that we would receive the gift, and take upon us the fellowship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inistering to the sai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is they did, not as we hoped, but first gave their own selves to the Lord, and unto us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ill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somuch that we desired Titus, that as he had begun, so he would also finish in you the s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ace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fore, as all of you abound in every thing, in faith, and utterance, and knowledge, and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diligence, and in your love to us, see that all of you abound in this grace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speak not by commandment, but by occasion of the forwardness of others, and to prov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cerity of your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all of you know the grace of our Lord Jesus Christ, that, though he was rich, yet for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kes he became poor, that all of you through his poverty might be ri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rein I give my advice: for this is expedient for you, who have begun before, not only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, but also to be forward a year ag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w therefore perform the doing of it; that as there was a readiness to will, so there may be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formance also out of that which all of you ha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f there be first a willing mind, it is accepted according to that a man has, and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ording to that he has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mean not that other men be eased, and all of you burden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by an equality, that now at this time your abundance may be a supply for their lack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abundance also may be a supply for your lack: that there may be equalit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s it is written, He that had gathered much had nothing over; and he that had gathered litt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d no lac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thanks be to God, which put the same earn care into the heart of Titus for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indeed he accepted the exhortation; but being more forward, of his own accord he went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2026-10-19T23:09:37Z</dcterms:created>
  <dcterms:modified xsi:type="dcterms:W3CDTF">2026-10-19T23:09:37Z</dcterms:modified>
  <dc:title>2 Corinthians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