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ுவுமல்லாமல் எரேமியா இன்னும் காவற்சாலையின் முற்றத்திலே அடைக்கப்பட்டிருக்கையில், அவனுக்குக் கர்த்தரால் உண்டான வசனம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ுவுமல்லாமல் எரேமியா இன்னும் காவற்சாலையின் முற்றத்திலே அடைக்கப்பட்டிருக்கையில், அவனுக்குக் கர்த்தரால் உண்டான வசனம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் அந்நாளிலே உன்னைத் தப்புவிப்பேன் என்று கர்த்தர் சொல்லுகிறார்; நீ பயப்படுகிற மனுஷரின் கையிலே ஒப்புக்கொடுக்கப்படுவ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நிச்சயமாக விடுவிப்பேன், நீ பட்டயத்துக்கு இரையாவதில்லை; நீ என்னை நம்பினபடியினால் உன் பிராணன் உனக்குக் கிடைத்த கொள்ளைப்பொருளைப்போல இருக்குமென்று கர்த்தர் சொல்லுகிறார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நிச்சயமாக விடுவிப்பேன், நீ பட்டயத்துக்கு இரையாவதில்லை; நீ என்னை நம்பினபடியினால் உன் பிராணன் உனக்குக் கிடைத்த கொள்ளைப்பொருளைப்போல இருக்குமென்று கர்த்தர் சொல்லுகிறார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சிதேக்கியா அரசாண்ட ஒன்பதாம் வருஷம் பத்தாம் மாதத்திலே பாபிலோன் ராஜாவாகிய நேபுகாத்நேச்சாரும் அவனுடைய எல்லா இராணுவமும் எருசலேமுக்கு விரோதமாய் வந்து, அதை முற்றிக்கைபோ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சிதேக்கியா அரசாண்ட ஒன்பதாம் வருஷம் பத்தாம் மாதத்திலே பாபிலோன் ராஜாவாகிய நேபுகாத்நேச்சாரும் அவனுடைய எல்லா இராணுவமும் எருசலேமுக்கு விரோதமாய் வந்து, அதை முற்றிக்கைபோ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தேக்கியா அரசாண்ட பதினோராம் வருஷம் நாலாம் மாதம், ஒன்பதாம் தேதியிலே நகரத்து மதிலில் திறப்புக்கண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தேக்கியா அரசாண்ட பதினோராம் வருஷம் நாலாம் மாதம், ஒன்பதாம் தேதியிலே நகரத்து மதிலில் திறப்புக்கண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ராஜாவாகிய, சிதேக்கியாவும் சகல யுத்த மனுஷரும் அவர்களைக் கண்டபோது, ஓடி, இராத்திரி காலத்தில் ராஜாவுடைய தோட்டத்துவழியே, இரண்டு மதில்களுக்கு நடுவான வாசலால் நகரத்திலிருந்து புறப்பட்டுப் போனார்கள்; அவன் வயல்வெளியின் வழியே போய்வி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ராஜாவாகிய, சிதேக்கியாவும் சகல யுத்த மனுஷரும் அவர்களைக் கண்டபோது, ஓடி, இராத்திரி காலத்தில் ராஜாவுடைய தோட்டத்துவழியே, இரண்டு மதில்களுக்கு நடுவான வாசலால் நகரத்திலிருந்து புறப்பட்டுப் போனார்கள்; அவன் வயல்வெளியின் வழியே போய்வி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பாபிலோன் ராஜா ரிப்லாவிலே, சிதேக்கியாவின் குமாரரை அவன் கண்களுக்கு முன்பாக வெட்டுவித்தான்; யூதா பிரபுக்கள் அனைவரையும் பாபிலோன் ராஜா வெட்ட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பாபிலோன் ராஜா ரிப்லாவிலே, சிதேக்கியாவின் குமாரரை அவன் கண்களுக்கு முன்பாக வெட்டுவித்தான்; யூதா பிரபுக்கள் அனைவரையும் பாபிலோன் ராஜா வெட்ட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ண்களைக் கெடுத்து, அவனைப் பாபிலோனுக்குக் கொண்டுபோக அவனுக்கு இரண்டு வெண்கல விலங்குகளைப் போ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்தேயர், ராஜாவின் அரமனையையும் ஜனத்தின் வீடுகளையும் அக்கினியால் சுட்டெரித்து, எருசலேமின் மதில்களை இடித்துப்போ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கரத்தில் தங்கியிருந்த ஜனங்களையும், தன் பட்சத்தில் ஓடிவந்துவிட்டவர்களையும், மீதியான மற்ற ஜனங்களையும், காவற் சேனாதிபதியாகிய நேபுசராதான் பாபிலோனுக்குச் சிறைகளாகக் கொண்டுபோ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கரத்தில் தங்கியிருந்த ஜனங்களையும், தன் பட்சத்தில் ஓடிவந்துவிட்டவர்களையும், மீதியான மற்ற ஜனங்களையும், காவற் சேனாதிபதியாகிய நேபுசராதான் பாபிலோனுக்குச் சிறைகளாகக் கொண்டு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ற் சேனாதிபதியாகிய நேபுசராதான் ஒன்றுமில்லாத ஏழைகளில் சிலரை யூதா தேசத்திலே வைத்து, அவர்களுக்கு அந்நாளிலே திராட்சத்தோட்டங்களையும் வயல்நிலங்களையும் கொடு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ற் சேனாதிபதியாகிய நேபுசராதான் ஒன்றுமில்லாத ஏழைகளில் சிலரை யூதா தேசத்திலே வைத்து, அவர்களுக்கு அந்நாளிலே திராட்சத்தோட்டங்களையும் வயல்நிலங்களையும் கொடு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ரேமியாவைக் குறித்து, பாபிலோன் ராஜாவாகிய நேபுகாத்நேச்சார் காவற்சேனாதிபதியாகிய நேபுசராதானை நோக்கி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வனை அழைப்பித்து, அவனுக்கு ஒரு பொல்லாப்பும் செய்யாமல், அவனைப் பத்திரமாய்ப் பார்த்து, அவன் உன்னோடே சொல்லுகிறபடியெல்லாம் அவனை நடத்தென்று கட்டளைகொடு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வனை அழைப்பித்து, அவனுக்கு ஒரு பொல்லாப்பும் செய்யாமல், அவனைப் பத்திரமாய்ப் பார்த்து, அவன் உன்னோடே சொல்லுகிறபடியெல்லாம் அவனை நடத்தென்று கட்டளைகொடு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ாவற்சேனாதிபதியாகிய நேபுசராதானும், நேபுசஸ்பான், ரப்சாரீஸ், நெர்கல்சரேத்சேர், ரப்மாக் என்பவர்களும், பாபிலோன் ராஜாவின் எல்லாப் பிரபுக்கள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ாவற்சேனாதிபதியாகிய நேபுசராதானும், நேபுசஸ்பான், ரப்சாரீஸ், நெர்கல்சரேத்சேர், ரப்மாக் என்பவர்களும், பாபிலோன் ராஜாவின் எல்லாப் பிரபுக்கள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મિર્યાને કેદખાનામાંથી કાઢી લાવવા માટે તેઓએ સૈનિકોને મોકલ્યા, યમિર્યાને ચોકીમાંથી બહાર કાઢયો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ઘેર લઇ જવા સારું શાફાનના પુત્ર અહીકામના પુત્ર ગદાલ્યાને સ્વાધીન કર્યો; આમ તે પોતાના લોકો સાથ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મિર્યા કેદખાનામાં જ હતો અને બાબિલનું સૈન્ય યરૂશાલેમ પર ચઢી આવ્યું તે પહેલાં યહોવાનો આ સંદે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પાસે આવ્યો હત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તુ જઇને કૂશના એબેદ-મેલેખને કહે કે, ‘આ ઇસ્રાએલના દેવ સૈન્યોનો દેવ યહોવાના વચન છે: મેં કહ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ે આ શહેર પર આફત ઉતારનાર છું, હું એનું ભલું કરનાર નથી. જે વખતે આ બનશે ત્યારે તું એ જોવા હાજ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ઇશ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ણ તે દિવસે હું તને ઉગારી લઇશ, તું જેમનાથી ડરે છે તે માણસોના હાથમાં તને નહિ સોંપી દઉ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કારણ કે હું તને ચોક્કસ બચાવી લઇશ, તું મરણ નહિ પામે. હું તારું જીવન બચાવીશ કારણ કે, તેં માર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રાખ્યો હતો,”‘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ૂદિયાના રાજા સિદકિયાના અમલના નવમાં વર્ષના દશમાં મહિનામાં નબૂખાદનેસ્સારે પોતાની આખી સૈના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 પર ચઢાઇ કરીને તેને ઘેરો ઘા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િદકિયાના શાસનના અગિયારમા વર્ષના ચોથા મહિનાના નવમા દિવસે તેઓએ નગરની બધી દીવાલોને તોડી નાખ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ંગાણ પા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બાબિલના સૈન્યના સર્વ અધિકારીઓ નગરમાં આવ્યાં અને વિજય પ્રાપ્ત કરીને નગરનાં વચલા દરવાજામાં બેઠ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્ગારનબૂ, સાર્સખીમ, રાબ-સારીસ અને રાજાનો મુખ્ય મદદનીશ નેર્ગલ-શારએસેર તથા અન્ય ત્યાં હાજર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સિદકિયા રાજાને તથા તેના સૈન્યને તેની ખબર પડી કે નગર જીતી લેવાયું છે, ત્યારે તેઓ રાજાના બગીચ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સ્તા પરથી ભાગી ગયા. તેઓએ બે દીવાલો વચ્ચેના દરવાજામાંથી નગર છોડ્યું અને યરદન નદી તરફ આગળ વધ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બાબિલવાસીઓના લશ્કરે તેમનો પીછો કર્યો અને યરીખોના મેદાનમાં સિદકિયાને પકડી પાડ્યો. તેઓ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દ પકડી હમાથના પ્રદેશમાં રિબ્લાહ ખાતે બાબિલના રાજા નબૂખાદનેસ્સાર સમક્ષ લઇ ગયા અને તેના પર 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લાવવામાં આ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બાબિલના રાજાએ સિદકિયાની નજર સામે તેના પુત્રોનો વધ કર્યો તથા બાબિલના રાજાએ યહૂદિયાના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વી અધિકારીઓને પણ માર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રબાદ તેણે સિદકિયાની આંખો ફોડી નાખી, તેને સાંકળે બાંધી બાબિલ મોકલી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બાબિલવાસીઓએ રાજમહેલને અને લોકોના ઘરોને બાળી મૂક્યા અને યરૂશાલેમની દીવાલ તોડ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બાકી રહેલા લોકોને અને જેઓ બાબિલના લોકોને શરણે જતા રહ્યાં હતાં તેમને રક્ષકોના નાયક નબૂઝારઅદ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િલમાં દેશવટો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ણે વસ્તીમાંના ગરીબ લોકોને યહૂદિયામાં રહેવા દીધા, જેમની પાસે કશું જ નહોતું,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નીવાડીઓ અને ખેતરો આપ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વે નબૂખાદનેસ્સાર રાજાએ નબૂઝારઅદાનને હુકમ કર્યો કે તે યમિર્યાને શોધી કાઢ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ણે કહ્યું, “તેને સહેજ પણ ઇજા થવી જોઇએ નહિ, તેની સંભાળ રાખજે, અને તેને જે જોઇએ તે બધું પૂ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જ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નબૂઝારઅદાનને મુખ્ય દરબારી નબૂશાઝબાનને વડા અધિકારી નેર્ગાલ-શારએસેરને અને બાબિલના રાજાના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ખ્ય અમલદારોને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2026-10-20T05:22:44Z</dcterms:created>
  <dcterms:modified xsi:type="dcterms:W3CDTF">2026-10-20T05:22:44Z</dcterms:modified>
  <dc:title>યિર્મેયા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