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சகோதரரைப்பார்த்து அம்மீ என்றும், உங்கள் சகோதரிகளைப் பார்த்து ருகாமா என்றும் சொல்ல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சகோதரரைப்பார்த்து அம்மீ என்றும், உங்கள் சகோதரிகளைப் பார்த்து ருகாமா என்றும் சொல்ல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ாயோடே வழக்காடுங்கள்; அவள் எனக்கு மனைவியுமல்ல, நான் அவளுக்குப் புருஷனுமல்ல; அவள் தன் வேசித்தனங்களைத் தன் முகத்தினின்றும் தன் வியாபாரங்களைத் தன் ஸ்தனங்களின் நடுவினின்றும் விலக்கிப்போடக்கடவ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ாயோடே வழக்காடுங்கள்; அவள் எனக்கு மனைவியுமல்ல, நான் அவளுக்குப் புருஷனுமல்ல; அவள் தன் வேசித்தனங்களைத் தன் முகத்தினின்றும் தன் வியாபாரங்களைத் தன் ஸ்தனங்களின் நடுவினின்றும் விலக்கிப்போடக்கடவ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ல்லாவிட்டால் நான் அவளை நிர்வாணமாக உரிந்து, அவள் பிறந்தநாளில் இருந்தவண்ணமாக அவளை நிறுத்தி, அவளை அந்தரவெளியைப்போலாக்கி, அவளை வறண்டபூமியைப்போல் விட்டு, அவளைத் தாகத்தால் சாகப்பண்ணுவேன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ல்லாவிட்டால் நான் அவளை நிர்வாணமாக உரிந்து, அவள் பிறந்தநாளில் இருந்தவண்ணமாக அவளை நிறுத்தி, அவளை அந்தரவெளியைப்போலாக்கி, அவளை வறண்டபூமியைப்போல் விட்டு, அவளைத் தாகத்தால் சாகப்பண்ணுவேன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டைய பிள்ளைகள் சோரப்பிள்ளைகளாகையால் அவர்களுக்கு இரங்காதிர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தாய் சோரம்போனாள், அவர்களைக் கர்ப்பந்தரித்தவள் இலச்சையான காரியங்களைச் செய்தாள்; அப்பத்தையும், தண்ணீரையும், ஆட்டுமயிரையும், பஞ்சையும், எண்ணெயையும், பானங்களையும் கொடுத்துவருகிற என்நேசர்களைப் பின்பற்றிப்போவேன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தாய் சோரம்போனாள், அவர்களைக் கர்ப்பந்தரித்தவள் இலச்சையான காரியங்களைச் செய்தாள்; அப்பத்தையும், தண்ணீரையும், ஆட்டுமயிரையும், பஞ்சையும், எண்ணெயையும், பானங்களையும் கொடுத்துவருகிற என்நேசர்களைப் பின்பற்றிப்போவேன்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ன் உன்வழியை முள்ளுகளினால் அடைப்பேன்; அவள் தன் பாதைகளைக் கண்டுபிடிக்கக் கூடாதபடிக்கு மதிலை எழுப்ப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ன் உன்வழியை முள்ளுகளினால் அடைப்பேன்; அவள் தன் பாதைகளைக் கண்டுபிடிக்கக் கூடாதபடிக்கு மதிலை எழுப்ப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நேசர்களைப் பின்தொடர்ந்தும் அவர்களைச் சேருவதில்லை, அவர்களைத் தேடியும் கண்டுபிடிப்பதில்லை; அப்பொழுது அவள் நான் என் முந்தின புருஷனிடத்துக்குத் திரும்பிப்போவேன்; இப்பொழுது இருக்கிறதைப்பார்க்கிலும் அப்பொழுது எனக்கு நன்மையாயிருந்தது என்ப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நேசர்களைப் பின்தொடர்ந்தும் அவர்களைச் சேருவதில்லை, அவர்களைத் தேடியும் கண்டுபிடிப்பதில்லை; அப்பொழுது அவள் நான் என் முந்தின புருஷனிடத்துக்குத் திரும்பிப்போவேன்; இப்பொழுது இருக்கிறதைப்பார்க்கிலும் அப்பொழுது எனக்கு நன்மையாயிருந்தது என்ப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நேசர்களைப் பின்தொடர்ந்தும் அவர்களைச் சேருவதில்லை, அவர்களைத் தேடியும் கண்டுபிடிப்பதில்லை; அப்பொழுது அவள் நான் என் முந்தின புருஷனிடத்துக்குத் திரும்பிப்போவேன்; இப்பொழுது இருக்கிறதைப்பார்க்கிலும் அப்பொழுது எனக்கு நன்மையாயிருந்தது என்ப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க்கு நான் தானியத்தையும் திராட்சரசத்தையும் எண்ணெயையும் கொடுத்தவரென்றும், தனக்கு நான் வெள்ளியையும் பொன்னையும் பெருகப்பண்ணினவரென்றும் அவள் அறியாமற்போனாள்; அவைகளை அவர்கள் பாகாலுடையதாக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க்கு நான் தானியத்தையும் திராட்சரசத்தையும் எண்ணெயையும் கொடுத்தவரென்றும், தனக்கு நான் வெள்ளியையும் பொன்னையும் பெருகப்பண்ணினவரென்றும் அவள் அறியாமற்போனாள்; அவைகளை அவர்கள் பாகாலுடையதாக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என் தானியத்தை அதின் காலத்திலும், என் திராட்சரசத்தை அதின் காலத்திலும் திரும்ப எடுத்துக்கொண்டு, அவளுடைய நிர்வாணத்தை மூடுகிறதற்கு நான் கொடுத்திருந்த ஆட்டுமயிரையும் சணலையும் திரும்பப் பிடுங்கிக்கொள்ள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என் தானியத்தை அதின் காலத்திலும், என் திராட்சரசத்தை அதின் காலத்திலும் திரும்ப எடுத்துக்கொண்டு, அவளுடைய நிர்வாணத்தை மூடுகிறதற்கு நான் கொடுத்திருந்த ஆட்டுமயிரையும் சணலையும் திரும்பப் பிடுங்கிக்கொள்ள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அவளுடைய நேசர்களின் கண்களுக்கு முன்பாக அவளுடைய அவலட்சணத்தை வெளிப்படுத்துவேன்; ஒருவரும் அவளை என்கைக்கு நீங்கலாக்கி விடுவிப்ப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அவளுடைய நேசர்களின் கண்களுக்கு முன்பாக அவளுடைய அவலட்சணத்தை வெளிப்படுத்துவேன்; ஒருவரும் அவளை என்கைக்கு நீங்கலாக்கி விடுவிப்ப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எல்லா மகிழ்ச்சியையும், அவளுடைய பண்டிகைகளையும், அவளுடைய மாதப்பிறப்பையும், அவளுடைய ஓய்வுநாட்களையும், சபைகூடுகிறவர்களுடைய எல்லா ஆசரிப்புகளையும் ஒழிய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எல்லா மகிழ்ச்சியையும், அவளுடைய பண்டிகைகளையும், அவளுடைய மாதப்பிறப்பையும், அவளுடைய ஓய்வுநாட்களையும், சபைகூடுகிறவர்களுடைய எல்லா ஆசரிப்புகளையும் ஒழிய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நேசர்கள் எனக்குக் கொடுத்த பணையம் என்று அவள் சொன்ன அவளுடைய திராட்சச்செடிகளையும், அவளுடைய அத்திமரங்களையும் நான் பாழாக்கி, அவைகளைக் காடாய்ப்போகப்பண்ணுவேன்; காட்டுமிருகங்கள் அவைகளைத் தின்ன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நேசர்கள் எனக்குக் கொடுத்த பணையம் என்று அவள் சொன்ன அவளுடைய திராட்சச்செடிகளையும், அவளுடைய அத்திமரங்களையும் நான் பாழாக்கி, அவைகளைக் காடாய்ப்போகப்பண்ணுவேன்; காட்டுமிருகங்கள் அவைகளைத் தின்ன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 பாகால்களுக்குத் தூபங்காட்டி, தன் நெற்றிப்பட்டங்களினாலும் தன் ஆபரணங்களினாலும் தன்னைச் சிங்காரித்துக்கொண்டு, தன் நேசரைப் பின்தொடர்ந்து, என்னை மறந்துபோன நாட்களினிமித்தம் அவளை விசாரிப்பேனெ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 பாகால்களுக்குத் தூபங்காட்டி, தன் நெற்றிப்பட்டங்களினாலும் தன் ஆபரணங்களினாலும் தன்னைச் சிங்காரித்துக்கொண்டு, தன் நேசரைப் பின்தொடர்ந்து, என்னை மறந்துபோன நாட்களினிமித்தம் அவளை விசாரிப்பேனெ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ினும், இதோ, நான் அவளுக்கு நயங்காட்டி, அவளை வனாந்தரத்தில் அழைத்துக்கொண்டுபோய், அவளோடே பட்சமாய்ப் பேச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ிருந்து அவளுக்கு அவளுடைய திராட்சத்தோட்டங்களையும், நம்பிக்கையின் வாசலாக ஆகோரின் பள்ளத்தாக்கையும் கொடுப்பேன்; அப்பொழுது அவள் அங்கே, உன் இளவயதின் நாட்களிலும் தான் எகிப்துதேசத்திலிருந்து வந்த நாளிலும் பாடினதுபோல் பாடுவ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ிருந்து அவளுக்கு அவளுடைய திராட்சத்தோட்டங்களையும், நம்பிக்கையின் வாசலாக ஆகோரின் பள்ளத்தாக்கையும் கொடுப்பேன்; அப்பொழுது அவள் அங்கே, உன் இளவயதின் நாட்களிலும் தான் எகிப்துதேசத்திலிருந்து வந்த நாளிலும் பாடினதுபோல் பாடுவ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ிருந்து அவளுக்கு அவளுடைய திராட்சத்தோட்டங்களையும், நம்பிக்கையின் வாசலாக ஆகோரின் பள்ளத்தாக்கையும் கொடுப்பேன்; அப்பொழுது அவள் அங்கே, உன் இளவயதின் நாட்களிலும் தான் எகிப்துதேசத்திலிருந்து வந்த நாளிலும் பாடினதுபோல் பாடுவ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் நீ என்னை இனி பாகாலி என்று சொல்லாமல், ஈஷி என்று சொல்லுவாய் என்று கர்த்தர் உரை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் நீ என்னை இனி பாகாலி என்று சொல்லாமல், ஈஷி என்று சொல்லுவாய் என்று கர்த்தர் உரை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்களுடைய நாமங்களை அவள் வாயிலிருந்து அற்றுப்போகப்பண்ணுவேன்; இனி அவைகளின் பேரைச்சொல்லி, அவைகளை நினைக்கிற நினைப்பும் இல்லாமற்போ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்களுடைய நாமங்களை அவள் வாயிலிருந்து அற்றுப்போகப்பண்ணுவேன்; இனி அவைகளின் பேரைச்சொல்லி, அவைகளை நினைக்கிற நினைப்பும் இல்லாமற்போ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நான் அவர்களுக்காகக் காட்டு மிருகங்களோடும், ஆகாயத்துப் பறவைகளோடும், பூமியிலே ஊரும் பிராணிகளோடும், ஒரு உடன்படிக்கைபண்ணி, வில்லையும் பட்டயத்தையும் யுத்தத்தையும் தேசத்திலே இராதபடிக்கு முறித்து, அவர்களைச் சுகமாய்ப் படுத்துக்கொண்டிருக்கப்பண்ண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நான் அவர்களுக்காகக் காட்டு மிருகங்களோடும், ஆகாயத்துப் பறவைகளோடும், பூமியிலே ஊரும் பிராணிகளோடும், ஒரு உடன்படிக்கைபண்ணி, வில்லையும் பட்டயத்தையும் யுத்தத்தையும் தேசத்திலே இராதபடிக்கு முறித்து, அவர்களைச் சுகமாய்ப் படுத்துக்கொண்டிருக்க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் நான் அவர்களுக்காகக் காட்டு மிருகங்களோடும், ஆகாயத்துப் பறவைகளோடும், பூமியிலே ஊரும் பிராணிகளோடும், ஒரு உடன்படிக்கைபண்ணி, வில்லையும் பட்டயத்தையும் யுத்தத்தையும் தேசத்திலே இராதபடிக்கு முறித்து, அவர்களைச் சுகமாய்ப் படுத்துக்கொண்டிருக்க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விவாகத்துக்கென்று உன்னை எனக்கு நியமித்துக்கொள்ளுவேன்; நீதியும் நியாயமும் கிருபையும் உருக்க இரக்கமுமாய் உன்னை எனக்கு நியமித்துக்கொள்ள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விவாகத்துக்கென்று உன்னை எனக்கு நியமித்துக்கொள்ளுவேன்; நீதியும் நியாயமும் கிருபையும் உருக்க இரக்கமுமாய் உன்னை எனக்கு நியமித்துக்கொள்ள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ண்மையாய் உன்னை எனக்கு நியமித்துக்கொள்ளுவேன்; நீ கர்த்தரை அறிந்துகொள்ளு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நான் மறுமொழிகொடுப்பேன் என்று கர்த்தர் சொல்லுகிறார்; நான் ஜனங்களுக்கு மறுமொழிகொடுப்பேன், அவைகள் பூமிக்கு மறுமொழி கொட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நான் மறுமொழிகொடுப்பேன் என்று கர்த்தர் சொல்லுகிறார்; நான் ஜனங்களுக்கு மறுமொழிகொடுப்பேன், அவைகள் பூமிக்கு மறுமொழி கொட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 தானியத்துக்கும் திராட்சரசத்துக்கும் எண்ணெய்க்கும் மறுமொழி கொடுக்கும், இவைகள் யெஸ்ரயேலுக்கும் மறுமொழி கொட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வளை எனக்கென்று பூமியிலே விதைத்து, இரக்கம் பெறாதிருந்தவளுக்கு இரங்குவேன்; என் ஜனமல்லாதிருந்தவர்களை நோக்கி நீ என் ஜனமென்று சொல்லுவேன்; அவர்கள் என் தேவனே என்பா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வளை எனக்கென்று பூமியிலே விதைத்து, இரக்கம் பெறாதிருந்தவளுக்கு இரங்குவேன்; என் ஜனமல்லாதிருந்தவர்களை நோக்கி நீ என் ஜனமென்று சொல்லுவேன்; அவர்கள் என் தேவனே என்ப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ളുടെ സഹോദരന്മാർക്കു അമ്മീ (എന്റെ ജനം) എന്നും നിങ്ങളുടെ സഹോദരിമാർക്കു രൂഹമാ (കരുണ ലഭിച്ചവ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പേർ വിള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്യവഹരിപ്പിൻ; നിങ്ങളുടെ അമ്മയോടു വ്യവഹരിപ്പിൻ; അവൾ എന്റെ ഭാര്യയല്ല, ഞാൻ അവളുടെ ഭർത്താവുമല്ല;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സംഗം മുഖത്തുനിന്നും വ്യഭിചാരം മുലകളുടെ നടുവിൽനിന്നും നീക്കിക്കള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ല്ലെങ്കിൽ ഞാൻ അവളെ വസ്ത്രം അഴിച്ചു നഗ്നയാക്കി, ജനിച്ച ദിവസത്തിലെപ്പോലെ നിർത്തുകയും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ും വരണ്ട നിലവുംപോലെ ആക്കി, ദാഹംകൊണ്ടു മരിപ്പി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അവളുടെ മക്കളോടു കരുണ കാണിക്കയില്ല; അവർ പരസംഗത്തിൽ ജനിച്ച മക്കള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രുടെ അമ്മ പരസംഗം ചെയ്തു; അവരെ പ്രസവിച്ചവൾ ലജ്ജ പ്രവർത്തിച്ചു; എനിക്കു അപ്പവും വെള്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ുരോമവും ശണവും എണ്ണയും പാനീയവും തരുന്ന എന്റെ ജാരന്മാരുടെ പിന്നാലെ ഞാൻ പോകുമെന്നു പറ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ഞാൻ നിന്റെ വഴിയെ മുള്ളുകൊണ്ടു വേലി കെട്ടി അടെക്കും; അവൾ തന്റെ പാതകളെ കണ്ടെത്ത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ഒരു മതിൽ ഉണ്ട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ൾ ജാരന്മാരെ പിന്തുടരും; എങ്കിലും അവരോടു ഒപ്പം എത്തുകയില്ല; അവൾ അവരെ അന്വേഷിക്ക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െത്തുകയില്ലതാനും; അപ്പോൾ അവൾ: ഞാൻ എന്റെ ആദ്യത്തെ ഭർത്താവിന്റെ അടുക്കൽ മടങ്ങിപ്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ത്തേക്കാൾ അന്നു എനിക്കു ഏറെ നന്നായിരുന്നുവല്ലോ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ൾക്കു ധാന്യവും വീഞ്ഞും എണ്ണയും നല്കിയതും ബാലിന്നു വേണ്ടി ഉപയോഗിച്ച അവളുടെ വെള്ളിയും പ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പ്പിച്ചതിനും ഞാൻ എന്നു അവൾ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താൽക്കാലത്തു എന്റെ ധാന്യവും തത്സമയത്തു എന്റെ വീഞ്ഞും ഞാൻ മടക്കി എടുക്കയും അവളുടെ നഗ്ന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െക്കേണ്ടതിന്നു കൊടുത്തിരുന്ന എന്റെ ആട്ടിൻ രോമവും ശണയവും ഞാൻ എടുത്തു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പ്പോൾ ഞാൻ അവളുടെ ജാരന്മാർ കാൺകെ അവളുടെ നാണിടത്തെ അനാവൃതമാക്കും; ആരും അവളെ എന്റ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അവളുടെ സകലസന്തോഷവും ഉത്സവങ്ങളും അമാവാസികളും ശബ്ബത്തുകളും അവളുടെ വിശേഷദിവസങ്ങളും എ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യ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ു എന്റെ ജാരന്മാർ എനിക്കു തന്ന സമ്മാനങ്ങൾ എന്നു അവൾ പറഞ്ഞ മുന്തിരിവള്ള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തിവൃക്ഷങ്ങളെയും ഞാൻ നശിപ്പിച്ചു കാടാക്കും; കാട്ടുമൃഗങ്ങൾ അവയെ തിന്നുകള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ൾ ബാൽവിഗ്രഹങ്ങൾക്കു ധൂപം കാണിച്ചു കുണുക്കും ആഭരണങ്ങളുംകൊണ്ടു തന്നെ അലങ്കരിച്ചു തന്റെ ജാര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ടർന്നു എന്നെ മറന്നുകളഞ്ഞ നാളുകളെ ഞാൻ അവളോടു സന്ദർശ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 ഞാൻ അവളെ വശീകരിച്ചു മരുഭൂമിയിൽ കൊണ്ടുചെന്നു അവളോടു ഹൃദ്യമായി സംസാ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ിടെ നിന്നു ഞാൻ അവൾക്കു മുന്തിരിത്തോട്ടങ്ങളെയും പ്രത്യാശയുടെ വാതിലായി ആഖോർതാഴ്വര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ം അവൾ അവിടെ അവളുടെ യൌവനകാലത്തിലെന്നപോലെയും അവൾ മിസ്രയീംദേശത്തുനിന്നു പുറപ്പെട്ടുവ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ളിലെന്നപോലെയും വിധേയ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്നാളിൽ നീ എന്നെ ബാലീ (ഉടയവനേ) എന്നല്ല ഈശീ (ഭർത്താവേ) എന്നു വിളിക്ക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ബാൽവിഗ്രഹങ്ങളുടെ പേരുകളെ അവളുടെ വായിൽനിന്നു നീക്കിക്കളയും; ഇനി ആരും അവയെ പേർ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മര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്നാളിൽ ഞാൻ അവർക്കു വേണ്ടി കാട്ടിലെ മൃഗങ്ങളോടും ആകാശത്തിലെ പക്ഷികളോടും നില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ഴജാതികളോടും ഒരു നിയമം ചെയ്യും; ഞാൻ വില്ലും വാളും യുദ്ധവും ഭൂമിയിൽനിന്നു നീക്കി, അവരെ നിർഭ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നിന്നെ സദാകാലത്തേക്കും എനിക്കു വിവാഹത്തിന്നു നിശ്ചയിക്കും; അതേ, നീതിയോടും ന്യായ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യയോടും കരുണയോടുംകൂടെ നിന്നെ എനിക്കു വിവാഹത്തിന്നു നിശ്ച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വിശ്വസ്തതയോടെ നിന്നെ എനിക്കു വിവാഹത്തിന്നു നിശ്ചയിക്കും; നീ യഹോവയെ അറി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 കാലത്തു ഞാൻ ഉത്തരം നല്കും എന്നു യഹോവ അരുളിച്ചെയ്യുന്നു: ഞാൻ ആകാശത്തിന്നു ഉത്തരം നല്കും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ക്കു ഉത്തരം നല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ഭൂമി ധാന്യത്തിന്നും വീഞ്ഞിന്നും എണ്ണെക്കും ഉത്തരം നല്കും; അവ യിസ്രെയേലിന്നും ഉത്തരം നല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അതിനെ എനിക്കായി ദേശത്തു വിതെക്കും; കരുണ ലഭിക്കാത്തവളോടു ഞാൻ കരുണ കാണിക്ക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ല്ലാത്തതിനോടു: നീ എന്റെ ജനം എന്നു ഞാൻ പറയും; നീ എന്റെ ദൈവം എന്നു അവരും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2026-10-21T04:41:01Z</dcterms:created>
  <dcterms:modified xsi:type="dcterms:W3CDTF">2026-10-21T04:41:01Z</dcterms:modified>
  <dc:title>ഹോശേയ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