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 மந்தையைக் காக்கும் நாய்களோடே வைக்கவுங்கூட வெட்கப்பட்டி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 மந்தையைக் காக்கும் நாய்களோடே வைக்கவுங்கூட வெட்கப்பட்டி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த்தாப்பியத்தினாலே பெலனற்றுப்போன அவர்கள் கைகளினால் எனக்கு என்ன உதவி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ைச்சலினாலும் பசியினாலும் அவர்கள் வாடி, வெகுநாளாய்ப் பாழும் வெறுமையுமான அந்தரவெளிக்கு ஓடிப்போ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ைச்சலினாலும் பசியினாலும் அவர்கள் வாடி, வெகுநாளாய்ப் பாழும் வெறுமையுமான அந்தரவெளிக்கு ஓடிப்போ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டிகளுக்குள் இருக்கிற தழைகளைப் பிடுங்குவார்கள்; காட்டுப்பூண்டுகளின் கிழங்குகள் அவர்களுக்கு ஆகாரம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னுஷரின் நடுவிலிருந்து துரத்தப்பட்டார்கள்; கள்ளனைத் துரத்துகிறதுபோல கள்ளன் கள்ளன் என்று அவர்களைத் துரத்திவிட்டார்க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ள்ளத்தாக்குகளின் வெடிப்புகளிலும், பூமியின் கெபிகளிலும், கன்மலைகளிலும் போய் குடி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டிகளுக்குள்ளிருந்து கதறி, காஞ்சொறிகளின்கீழ் ஒது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ூடரின் மக்களும், நீசரின் பிள்ளைகளும், தேசத்திலிருந்து துரத்துண்டவர்களுமாய் இ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இப்போது நான் அவர்களுக்குப் பாட்டும் பழமொழியும் ஆ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 அருவருத்து, எனக்குத் தூரமாகி என் முகத்துக்கு முன்பாகத் துப்பக் கூசாத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ட்டின கட்டை அவர் அவிழ்த்து, என்னைச் சிறுமைப்படுத்தினபடியினால், அவர்களும் கடிவாளத்தை என் முகத்துக்கு முன்பாக உதறி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 ஆயத்தப்படுத்த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 ஆயத்தப்படுத்த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ாதையைக் கெடுத்து என் ஆபத்தை வர்த்திக்கப்பண்ணுகிறார்கள்; அதற்கு அவர்களுக்கு ஒத்தாசைபண்ணுகிறவர்கள் தேவைய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ரிதான திறப்புண்டாக்கி, தாங்கள் கெடுத்த வழியில் புரண்டுவர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 சுகவாழ்வு ஒரு மேகத்தைப்போல் கடந்த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 சுகவாழ்வு ஒரு மேகத்தைப்போல் கடந்த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ப்போது என் ஆத்துமா என்னில் முறிந்துபோயிற்று; உபத்திரவத்தின் நாட்கள் என்னைப் பிடித்துக்கொண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ாக்காலத்திலே என் எலும்புகள் துளைக்கப்பட்டு, என் நரம்புகளுக்கு இளைப்பாறுதல் இல்லாத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ோயின் உக்கிரத்தினால் என் உடுப்பு வேறுபட்டுப்போயிற்று; அது என் அங்கியின் கழுத்துப்பட்டையைப்போல, என்னைச் சுற்றிக்கொண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ோயின் உக்கிரத்தினால் என் உடுப்பு வேறுபட்டுப்போயிற்று; அது என் அங்கியின் கழுத்துப்பட்டையைப்போல, என்னைச் சுற்றிக்கொண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ற்றிலே தள்ளப்பட்டேன்; தூளுக்கும் சாம்பலுக்கும் ஒப்பா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 என்மேல் பாராமுகமாயிருக்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 என்மேல் பாராமுகமாயிருக்கிற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மேல் கொடூரமுள்ளவராக மாறினீர்; உம்முடைய கரத்தின் வல்லமையால் என்னை விரோதிக்கிற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என்னைத் தூக்கி, என்னைக் காற்றிலே பறக்கவிட்டு, என்னைப் பயத்தினால் உருகிப்போகப்பண்ணுகிற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ீவாத்துமாக்களுக்கும் குறிக்கப்பட்ட தாவரமாகிய மரணத்துக்கு என்னை ஒப்புக்கொடுப்பீர் என்று அறி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ீவாத்துமாக்களுக்கும் குறிக்கப்பட்ட தாவரமாகிய மரணத்துக்கு என்னை ஒப்புக்கொடுப்பீர் என்று அறி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நான் யாதொருவனை அவன் ஆபத்திலே தவிக்கப்பண்ணினத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னாளைக் கண்டவனுக்காக நான் அழாதிருந்ததும், எளியவனுக்காக என் ஆத்துமா வியாகுலப்படாதிருந்ததும் உண்டானால், அவர் என் மனுவுக்கு இடங்கொடாமல், எனக்கு விரோதமாய்த் தமது கையை நீட்டுவார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னாளைக் கண்டவனுக்காக நான் அழாதிருந்ததும், எளியவனுக்காக என் ஆத்துமா வியாகுலப்படாதிருந்ததும் உண்டானால், அவர் என் மனுவுக்கு இடங்கொடாமல், எனக்கு விரோதமாய்த் தமது கையை நீட்டுவார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 இருள் வ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 இருள் வ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ுடல்கள் கொதித்து, அமராதிருக்கிறது; உபத்திரவநாட்கள் என்மேல் வ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ெயில் படாதிருந்தும், நான் கறுகறுத்துத் திரிகிறேன்; நான் சபையிலிருந்து எழுந்திருக்கும்போது அலற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ெயில் படாதிருந்தும், நான் கறுகறுத்துத் திரிகிறேன்; நான் சபையிலிருந்து எழுந்திருக்கும்போது அலற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மலைப்பாம்புகளுக்குச் சகோதரனும், கோட்டான்களுக்குத் தோழனுமா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தோல் என்மேல் கறுத்துப்போயிற்று; என் எலும்புகள் உஷ்ணத்தினால் காய்ந்துபோயிற்ற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ுரமண்டலம் புலம்பலாகவும், என் கின்னரம் அழுகிறவர்களின் ஓலமாகவும் மாறி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परन्तु अब जिनकी अवस्था मुझ से कम है, वे मेरी हंसी करते हैं, वे जिनके पिताओं को मैं अपनी भे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करियों के कुत्तों के काम के योग्य भी न जान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नके भुजबल से मुझे क्या लाभ हो सकता था? उनका पौरुष तो जा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े दरिद्रता और काल के मारे दुबले पड़े हुए हैं, वे अन्धेरे और सुनसान स्थानों में सूखी धूल फांक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े झाड़ी के आसपास का लोनिया साग तोड़ लेते, और झाऊ की जड़ें ख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े मनुष्यों के बीच में से निकाले जाते हैं, उनके पीछे ऐसी पुकार होती है, जैसी चोर के पीछ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डरावने नालों में, भूमि के बिलों में, और चट्टानों में, उन्हें रहना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े झाड़ियों के बीच रेंकते, और बिच्छू पौधों के नीचे इकट्ठे पड़े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े मूढ़ों और नीच लोगों के वंश हैं जो मार मार के इस देश से निकाले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ऐसे ही लोग अब मुझ पर लगते गीत गाते, और मुझ पर ताना मा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वे मुझ से घिन खाकर दूर रहते, वा मेरे मुंह पर थूकने से भी नहीं डर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ईश्वर ने जो मेरी रस्सी खोल कर मुझे द:ख दिया है, इसलिये वे मेरे साम्हने मुंह में लगाम नहीं रख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ेरी दाहिनी अलंग पर बजारू लोग उठ खड़े होते हैं, वे मेरे पांव सरका देते हैं, और मेरे नाश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उपाय बान्ध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िनके कोई सहायक नहीं, वे भी मेरे रास्तों को बिगाड़ते, और मेरी विपत्ति को बढ़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ानो बड़े नाके से घुसकर वे आ पड़ते हैं, और उजाड़ के बीच में हो कर मुझ पर धावा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ुझ में घबराहट छा गई है, और मेरा रईसपन मानो वायु से उड़ाया गया है, और मेरा कुशल बादल की ना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अब मैं शोकसागर में डूबा जाता हूँ; दु:ख के दिनों ने मुझे जकड़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रात को मेरी हड्डियां मेरे अन्दर छिद जाती हैं और मेरी नसोंमें चैन नहीं पड़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मेरी बीमारी की बहुतायत से मेरे वस्त्र का रूप बदल गया है; वह मेरे कुर्ते के गले की नाईं मुझ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पटी हु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ने मुझ को कीचड़ में फेंक दिया है, और मैं मिट्टी और राख के तुल्य हो ग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ैं तेरी दोहाई देता हूँ, परन्तु तू नहीं सुनता; मैं खड़ा होता हूँ परन्तु तू मेरी ओर घूरने लग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ू बदलकर मुझ पर कठोर हो गया है; और अपने बली हाथ से मुझे सत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ू मुझे वायु पर सवार कर के उड़ाता है, और आंधी के पानी में मुझे गला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हां, मुझे निश्चय है, कि तू मुझे मृत्यु के वश में कर देगा, और उस घर में पहुंचाएगा, जो सब जीव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ियों के लिये ठहराया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ौभी क्या कोई गिरते समय हाथ न बढ़ाएगा? और क्या कोई विपत्ति के समय दोहाई न द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क्या मैं उसके लिये रोता नहीं था, जिसके दुदिर्न आते थे? और क्या दरिद्र जन के कारण मैं प्राण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ुखित न होता थ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जब मैं कुशल का मार्ग जोहता था, तब विपत्ति आ पड़ी; और जब मैं उजियाले का आसरा लगाए था, तब अन्ध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मेरी अन्तडिय़ां निरन्तर उबलती रहती हैं और आराम नहीं पातीं; मेरे दु:ख के दिन आ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मैं शोक का पहिरावा पहिने हुए मानो बिना सूर्य की गमीं के काला हो गया हूँ। और सभा में खड़ा हो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हायता के लिये दोहाई दे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मैं गीदड़ों का भाई और शुतुर्मुर्गों का संगी हो ग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मेरा चमड़ा काला हो कर मुझ पर से गिरता जाता है, और तप के मारे मेरी हड्डियां जल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इस कारण मेरी वीणा से विलाप और मेरी बांसुरी से रोने की ध्वनि निकल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2026-10-21T07:46:36Z</dcterms:created>
  <dcterms:modified xsi:type="dcterms:W3CDTF">2026-10-21T07:46:36Z</dcterms:modified>
  <dc:title>अय्यूब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