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வே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அக்கிரமங்களை மன்ன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நோய்களை குணமா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ிராணனை அழிவுக்கு விலக்கி மீ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கிருபை இரக்கத்தால் முடி சூட்ட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 ஸ்தோத்திரம் ஆமெ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வாயை நன்மையினால் கர்த்தர் திருப்தியாக்க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வயது கழுகுக்கு சமான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 வால வயது போல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ாவே நீ கர்த்தரை ஸ்தோத்த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 ஸ்தோத்திரம் ஆம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டுக்கப்படும் யாவருக்கும் நீதி நியாயத்தை செய்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்கம் இரக்கம் கிருபை மிக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நீடிய சாந்தம் நிறைந்த பி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 ஸ்தோத்திரம் ஆமெ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ப்போதும கடிந்து கொள்ள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என்றைக்கும் கோபம் கொண்டிர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பாவங்களுக்கு தக்கதாய் செய்யாம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ிக்கட்டாமலும் அவர் இருக்கின்ற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 ஸ்தோத்திரம் ஆமெ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ுழு உள்ள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் தன் பிள்ளைகட்கு இரங்குவது போல் அ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க்கு பயந்தோருக்கு இரங்க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கிருபை நீதி எமக்கள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 ஸ்தோத்திரம் ஆமெ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ரிசுத்த நாமத்தை என்றும் ஸ்தோத்த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ாவே நீ கர்த்தரை ஸ்தோத்த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ெய்த சகல உபகார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மறவ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வே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தி கர்த்தாவே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2026-07-31T16:13:08Z</dcterms:created>
  <dcterms:modified xsi:type="dcterms:W3CDTF">2026-07-31T16:13:08Z</dcterms:modified>
  <dc:title>துதிப் பாடல்கள் : 873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