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் போக்க வ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ம் யாவும் நீ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ை அல்லால் வழியும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த்தில் இவரை ஏற்றிடுவாய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யங்கள் யாவும் அகற்ற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வாய் வந்தார் உலக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வை ஜெயித்தார் ரோகம் தொலை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ாயகனாம் இவரை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வ மைந்தனாய் வ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ளும் மாந்தரை மீட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ன் ஒளியே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 தேவன் அன்பின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நாயகனாம் இவர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ிலம் போற்றும் தெய்வ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ெய்வம் வேறு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ை அண்டியே சேர்ந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வ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ின் இருளை நீக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திறந்தே ஏற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2026-07-25T10:25:08Z</dcterms:created>
  <dcterms:modified xsi:type="dcterms:W3CDTF">2026-07-25T10:25:08Z</dcterms:modified>
  <dc:title>துதிப் பாடல்கள் : 764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