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king shall joy in your strength, O LORD; and in your salvation how greatly shall he rejoice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king shall joy in your strength, O LORD; and in your salvation how greatly shall he rejoice!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ou have given him his heart's desire, and have not withheld the request of his lips. Sela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ou have given him his heart's desire, and have not withheld the request of his lips. Sela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you prevent him with the blessings of goodness: you set a crown of pure gold on his hea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asked life of you, and you gave it him, even length of days for ever and ever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is glory is great in your salvation: honour and majesty have you laid upon him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is glory is great in your salvation: honour and majesty have you laid upon hi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you have made him most blessed for ever: you have made him exceeding glad with your countenanc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you have made him most blessed for ever: you have made him exceeding glad with your countenanc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the king trusts in the LORD, and through the mercy of the most High he shall not be mov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Yours hand shall find out all yours enemies: your right hand shall find out those that hate you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Yours hand shall find out all yours enemies: your right hand shall find out those that hate you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ou shall make them as a fiery oven in the time of yours anger: the LORD shall swallow them up in his wrath, and the fire shall devour them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ou shall make them as a fiery oven in the time of yours anger: the LORD shall swallow them up in his wrath, and the fire shall devour them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ir fruit shall you destroy from the earth, and their seed from among the children of men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ir fruit shall you destroy from the earth, and their seed from among the children of me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they intended evil against you: they imagined a mischievous device, which they are not able to perform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they intended evil against you: they imagined a mischievous device, which they are not able to perfor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refore shall you make them turn their back, when you shall make ready yours arrows upon your strings against the face of the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e you exalted, LORD, in yours own strength: so will we sing and praise your power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e you exalted, LORD, in yours own strength: so will we sing and praise your pow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7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ுடைய வல்லமையிலே ராஜா மகிழ்ச்சியாயிருக்கிறார்; உம்முடைய இரட்சிப்பிலே எவ்வளவாய்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ளிகூருகிறார்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மனவிருப்பத்தின்படி நீர் அவருக்குத் தந்தருளி, அவருடைய உதடுகளின் விண்ணப்பத்த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ள்ளாதிருக்கிறீர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த்தம ஆசீர்வாதங்களோடு நீர் அவருக்கு எதிர்கொண்டுவந்து, அவர் சிரசில் பொற்கிரீடம் தரிப்பி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உம்மிடத்தில் ஆயுசைக்கேட்டார்; நீர் அவருக்கு என்றென்றைக்குமுள்ள தீர்க்காயுசை அளி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இரட்சிப்பினால் அவர் மகிமை பெரிதாயிருக்கிறது; மேன்மையையும் மகத்துவத்தையும் அவர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ுள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ை நித்திய ஆசீர்வாதங்களுள்ளவராக்குகிறீர்; அவரை உம்முடைய சமுகத்தின் மகிழ்ச்சிய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ரிப்பாக்க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 கர்த்தர்மேல் நம்பிக்கையாயிருக்கிறார்: உன்னதமானவருடைய தயவினால் அசைக்கப்படாதிரு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கை உமது சத்துருக்களெல்லாரையும் எட்டிப்பிடிக்கும்; உமதுவலதுகரம் உம்மைப் பகைக்கிறவர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டுபிட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கோபத்தின் காலத்திலே அவர்களை அக்கினிச் சூளையாக்கிப்போடுவீர்; கர்த்தர் தமது கோபத்திலே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ிப்பார்; அக்கினி அவர்களைப் பட்ச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னியை பூமியிலிராதபடி நீர் அழித்து, அவர்கள் சந்ததியை மனுபுத்திரரிலிராத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ழியப்பண்ண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மக்கு விரோதமாய்ப் பொல்லாங்கு நினைத்தார்கள்: தீவினையை எத்தனம்பண்ணினார்கள்; ஒ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ய்க்காமற்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ை இலக்காக வைத்து, உம்முடைய அம்புகளை நாணேற்றி அவர்கள் முகத்திற்கு நேரே விட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உம்முடைய பலத்திலே நீர் எழுந்தருளும்; அப்பொழுது உம்முடைய வல்லமைய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டிக்கீர்த்தனம்பண்ண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2026-11-01T17:51:09Z</dcterms:created>
  <dcterms:modified xsi:type="dcterms:W3CDTF">2026-11-01T17:51:09Z</dcterms:modified>
  <dc:title>சங்கீதம்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