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হেতু ইষ্রা উঁচু পাটাতনের ওপর দাঁড়িয়ে ছিলেন সকলেই তাঁকে দেখতে পাচ্ছিল| তিনি বিধিপুস্ত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লার সঙ্গে সঙ্গে সমবেত সকলে উঠ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থমে ইষ্রা প্রভু, মহান ঈশ্বরের প্রশংসা করলেন| তখন উপস্থিত সবাই হাত তুলে বলল, “আমেন, আম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মাথা নীচু করে হাঁটু মুড়ে বসে প্রভুর প্রশংস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সব লেবীয়রা ছিলেন য়েশূয়, বানি, শেরেবিয়, যামীন, অক্কুব, শব্বথয়, হোদিয়, মাসেয়, কলীট, অসরী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ষাবদ, হানন এবং পল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ঁরা বিধিপুস্তকটি থেকে পাঠ করলেন এবং সহজ ভাষায় সেটি লোকদের বুঝিয়ে দিলেন যাতে যা পড়া হল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অর্থ বুঝ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পর শাসক নহিমিয়, যাজক ও শিক্ষক ইষ্রা এবং য়ে সব লেবীয়রা শিক্ষাদান করছিলেন তাঁরা সকলে বক্তব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েন| তাঁরা বললেন, “আজকের দিনটি তোমাদের প্রভু ঈশ্বরের পক্ষে একটি বিশেষ দিন|আজ য়েন কেউ মন খারাপ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া চোখের জল না ফেলে|” তাঁদের একথা বলার কারণ হল য়ে: যখন তাঁরা ঈশ্বরের বিধিপুস্তকটি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াচ্ছিলেন তখন অনেকেই কাঁদ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নহিমিয় বললেন, “যাও তোমরা সকলে মশলাদার ভারী খাদ্য ও সুমিষ্ট পানীয়গুলি উপভোগ করো| আজকের দিন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ে একটি বিশেষ দিন বলে যারা রান্না করেনি তাদেরও খাবার দিও| মন খারাপ করো না কারণ প্রভুর আন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নকে শক্তিশালী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লেবীয়বর্গরা লোকদের শান্ত হতে সাহায্য করল| তারা বলল, “চুপ কর এবং শান্ত হও| আজ একটি বিশেষ দিন|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কর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উপস্থিত সবাই মিলে বিশেষ ভোজসভায় য়োগ দিয়ে খাবার ও পানীয় ভাগ করে খেল| প্রত্যেকেই খুব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এবং সকলে মিলে এই বিশেষ দিনটি উদযাপন করল| শেষ পর্য়ন্ত শিক্ষকরা তাদের সকলকে প্রভুর য়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গুলি বোঝানোর চেষ্টা করছিল তা বুঝতে পা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ঐ একই মাসের দ্বিতীয় দিনে প্রত্যেকটি পরিবার প্রধান ইষ্রা, যাজকবর্গ ও লেবীয়দের সঙ্গ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েল| সকলেই বিধিগুলি সম্পর্কে পড়াশোনা করার জন্য ইষ্রাকে ঘিরে ধ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ধিগুলি পড়াশোনা করার পর তারা, মোশির মাধ্যমে প্রভু ইস্রায়েলের লোকদের, বছরের সপ্তম মাসে কু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়ে একটি উত্সব পালন করবার আজ্ঞা দিয়েছিলেন, তা জানতে পা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জেরুশালেমে ফেরবার পথে, তারা বিভিন্ন শহরের মধ্যে দিয়ে য়েতে য়েতে, লোকদের বলবে: “পর্ব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পাই, গুলমেঁদি ও খর্জুর এবং ছায়া শাখাগুলি কাট| বিধিটিতে য়েমন বলা আছে ঐ শাখাগুলি ব্যবহার করে পর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বার জন্য অস্থায়ী কুটির তৈরী কর|” বিধিতে য়েমন বলা আছে তেমন ভাবে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থা শোনার পর লোকরা গিয়ে এই সব গাছের শাখা সংগ্রহ করে নিজেরা নিজেদের জন্য অস্থায়ী কুটির বান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দের বাড়ির ছাদে, উঠোনে, মন্দির প্রাঙ্গনে, জলদ্বারের কাছে ও ইফ্রয়িম-দ্বারের কাছে উন্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কুটিরগুলি বান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ন্দীদশা থেকে ইস্রায়েলে ফিরে আসা সমস্ত ব্যক্তিরাই এই কুটিরগুলি বানিয়ে তাতে বাস করল| নূ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যিহোশূয়ের সময় থেকে সেই দিন পর্য়ন্ত ইস্রায়েলীয়রা এরকম ভাবে ও এত আনন্দ করে কুটির পর্ব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্বের প্রত্যেকদিন, প্রথম দিন থেকে শেষ দিন পর্য্য়ন্ত রোজ ইষ্রা এদের কাছে বিধিপুস্তক পাঠ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ালেন| বিধি অনুসারে ইস্রায়েলের বাসিন্দারা সাতদিন ধরে পর্ব পালন করার পর, অষ্টম দিনের দিন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সভার জন্য মিল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েষ পর্য়ন্ত বছরের সপ্তম মাসে ইস্রায়েলের সমস্ত বাসিন্দা এক জায়গায় জড়ো হল| এরা সকলে এক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 নিয়ে একত্রে এসেছিল য়েন জলদ্বারের সামনে খোলা চত্বরে তারা ছিল একটি মানুষ| এরা সকলে ম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ক ইষ্রাকে মোশির বিধিপুস্তকটি আনতে অনুরোধ করল| উল্লেখ্য প্রভু ইস্রায়েলের বাসিন্দাদের জন্য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নির্দেশগুলি দেন তা এই গ্রন্থে লিপিবদ্ধ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কলের অনুরোধে ইষ্রা জনসমক্ষে বিধিপুস্তকটি বের করলেন| এটি ছিল সপ্তম মাসের প্রথম দিন; ঐ জনসমাগ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পুরুষ, মহিলা এবং ঈশ্বরের বিধি শোনা ও বোঝার মত বযস হয়েছে এমন ব্যক্তি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ষ্রা তখন জলদ্বারের সামনের খোলা চত্বরের দিকে মুখ করে জোর গলায ভোর থেকে শুরু করে দুপুর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পুস্তকটি পাঠ করে শোনালেন| উপস্থিত সকলেই পূর্ণ মনোযোগ সহকারে তা শুন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ষ্রা একটি উঁচু কাঠের মঞ্চের ওপর দাঁড়িয়ে এগুলি পাঠ করছিলেন| পাটাতনটি এই উপলক্ষেই বিশেষ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নো হয়েছিল| ইষ্রার ডানদিকে দাঁড়িয়ে ছিলেন মত্তিথিয়, শেমা, অনায়, ঊরিয়, হিল্কিয় ও মাসেয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বাঁদিকে ছিলেন পদায়, মীশায়েল, মল্কিয়, হশুম, হশবদ্দানা, সখরিয় ও মশুল্ল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2026-10-20T09:00:28Z</dcterms:created>
  <dcterms:modified xsi:type="dcterms:W3CDTF">2026-10-20T09:00:28Z</dcterms:modified>
  <dc:title>নহিমিয়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