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took their journey from Elim, and all the congregation of the children of Israel came unto the wilderness of Sin, which is between Elim and Sinai, on the fifteenth day of the second month after their departing out of the land of Egyp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took their journey from Elim, and all the congregation of the children of Israel came unto the wilderness of Sin, which is between Elim and Sinai, on the fifteenth day of the second month after their departing out of the land of Egyp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took their journey from Elim, and all the congregation of the children of Israel came unto the wilderness of Sin, which is between Elim and Sinai, on the fifteenth day of the second month after their departing out of the land of Egyp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hole congregation of the children of Israel murmured against Moses and Aaron in the wilderne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hole congregation of the children of Israel murmured against Moses and Aaron in the wilder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said unto them, Would to God we had died by the hand of the LORD in the land of Egypt, when we sat by the flesh pots, and when we did eat bread to the full; for all of you have brought us forth into this wilderness, to kill this whole assembly with hung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said unto them, Would to God we had died by the hand of the LORD in the land of Egypt, when we sat by the flesh pots, and when we did eat bread to the full; for all of you have brought us forth into this wilderness, to kill this whole assembly with hung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said unto them, Would to God we had died by the hand of the LORD in the land of Egypt, when we sat by the flesh pots, and when we did eat bread to the full; for all of you have brought us forth into this wilderness, to kill this whole assembly with hung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said unto them, Would to God we had died by the hand of the LORD in the land of Egypt, when we sat by the flesh pots, and when we did eat bread to the full; for all of you have brought us forth into this wilderness, to kill this whole assembly with hung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LORD unto Moses, Behold, I will rain bread from heaven for you; and the people shall go out and gather a certain rate every day, that I may prove them, whether they will walk in my law, or n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LORD unto Moses, Behold, I will rain bread from heaven for you; and the people shall go out and gather a certain rate every day, that I may prove them, whether they will walk in my law, or n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LORD unto Moses, Behold, I will rain bread from heaven for you; and the people shall go out and gather a certain rate every day, that I may prove them, whether they will walk in my law, or n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that on the sixth day they shall prepare that which they bring in; and it shall be twice as much as they gather dai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that on the sixth day they shall prepare that which they bring in; and it shall be twice as much as they gather dai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and Aaron said unto all the children of Israel, At even, then all of you shall know that the LORD has brought you out from the land of Egyp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and Aaron said unto all the children of Israel, At even, then all of you shall know that the LORD has brought you out from the land of Egyp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morning, then all of you shall see the glory of the LORD; for that he hears your murmurings against the LORD: and what are we, that all of you murmur against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morning, then all of you shall see the glory of the LORD; for that he hears your murmurings against the LORD: and what are we, that all of you murmur against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morning, then all of you shall see the glory of the LORD; for that he hears your murmurings against the LORD: and what are we, that all of you murmur against 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said, This shall be, when the LORD shall give you in the evening flesh to eat, and in the morning bread to the full; for that the LORD hears your murmurings which all of you murmur against him: and what are we? your murmurings are not against us, but against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said, This shall be, when the LORD shall give you in the evening flesh to eat, and in the morning bread to the full; for that the LORD hears your murmurings which all of you murmur against him: and what are we? your murmurings are not against us, but against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said, This shall be, when the LORD shall give you in the evening flesh to eat, and in the morning bread to the full; for that the LORD hears your murmurings which all of you murmur against him: and what are we? your murmurings are not against us, but against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said, This shall be, when the LORD shall give you in the evening flesh to eat, and in the morning bread to the full; for that the LORD hears your murmurings which all of you murmur against him: and what are we? your murmurings are not against us, but against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poke unto Aaron, Say unto all the congregation of the children of Israel, Come near before the LORD: for he has heard your murmur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poke unto Aaron, Say unto all the congregation of the children of Israel, Come near before the LORD: for he has heard your murmur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Aaron spoke unto the whole congregation of the children of Israel, that they looked toward the wilderness, and, behold, the glory of the LORD appeared in the clou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Aaron spoke unto the whole congregation of the children of Israel, that they looked toward the wilderness, and, behold, the glory of the LORD appeared in the clou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say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have heard the murmurings of the children of Israel: speak unto them, saying, At even all of you shall eat flesh, and in the morning all of you shall be filled with bread; and all of you shall know that I am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have heard the murmurings of the children of Israel: speak unto them, saying, At even all of you shall eat flesh, and in the morning all of you shall be filled with bread; and all of you shall know that I am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have heard the murmurings of the children of Israel: speak unto them, saying, At even all of you shall eat flesh, and in the morning all of you shall be filled with bread; and all of you shall know that I am the LORD your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that at even the quails came up, and covered the camp: and in the morning the dew lay round about the ho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that at even the quails came up, and covered the camp: and in the morning the dew lay round about the ho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 dew that lay was gone up, behold, upon the face of the wilderness there lay a small round thing, as small as the hoar frost on the grou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 dew that lay was gone up, behold, upon the face of the wilderness there lay a small round thing, as small as the hoar frost on the grou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ldren of Israel saw it, they said one to another, It is manna: for they know not what it was. And Moses said unto them, This is the bread which the LORD has given you to ea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ldren of Israel saw it, they said one to another, It is manna: for they know not what it was. And Moses said unto them, This is the bread which the LORD has given you to ea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thing which the LORD has commanded, Gather of it every man according to his eating, an omer for every man, according to the number of your persons; take all of you every man for them which are in his ten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thing which the LORD has commanded, Gather of it every man according to his eating, an omer for every man, according to the number of your persons; take all of you every man for them which are in his ten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thing which the LORD has commanded, Gather of it every man according to his eating, an omer for every man, according to the number of your persons; take all of you every man for them which are in his ten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hildren of Israel did so, and gathered, some more, some l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did mete it with an omer, he that gathered much had nothing over, and he that gathered little had no lack; they gathered every man according to his eat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did mete it with an omer, he that gathered much had nothing over, and he that gathered little had no lack; they gathered every man according to his eat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oses said, Let no man leave of it till the morn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oses said, Let no man leave of it till the morn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twithstanding they hearkened not unto Moses; but some of them left of it until the morning, and it bred worms, and stank: and Moses was angry with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twithstanding they hearkened not unto Moses; but some of them left of it until the morning, and it bred worms, and stank: and Moses was angry with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gathered it every morning, every man according to his eating: and when the sun waxed hot, it melt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gathered it every morning, every man according to his eating: and when the sun waxed hot, it melt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that on the sixth day they gathered twice as much bread, two omers for one man: and all the rulers of the congregation came and told Mos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that on the sixth day they gathered twice as much bread, two omers for one man: and all the rulers of the congregation came and told Mos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unto them, This is that which the LORD has said, Tomorrow is the rest of the holy sabbath unto the LORD: bake that which all of you will bake to day, and seethe that all of you will seethe; and that which remains over lay up for you to be kept until the morn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unto them, This is that which the LORD has said, Tomorrow is the rest of the holy sabbath unto the LORD: bake that which all of you will bake to day, and seethe that all of you will seethe; and that which remains over lay up for you to be kept until the morn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unto them, This is that which the LORD has said, Tomorrow is the rest of the holy sabbath unto the LORD: bake that which all of you will bake to day, and seethe that all of you will seethe; and that which remains over lay up for you to be kept until the morn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laid it up till the morning, as Moses bade: and it did not stink, neither was there any worm there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laid it up till the morning, as Moses bade: and it did not stink, neither was there any worm there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said, Eat that to day; in order to day is a sabbath unto the LORD: to day all of you shall not find it in the fiel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said, Eat that to day; in order to day is a sabbath unto the LORD: to day all of you shall not find it in the fiel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ix days all of you shall gather it; but on the seventh day, which is the sabbath, in it there shall be non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that there went out some of the people on the seventh day in order to gather, and they found non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LORD said unto Moses, How long refuse all of you to keep my commandments and my law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LORD said unto Moses, How long refuse all of you to keep my commandments and my law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for that the LORD has given you the sabbath, therefore he gives you on the sixth day the bread of two days; abide all of you every man in his place, let no man go out of his place on the seventh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for that the LORD has given you the sabbath, therefore he gives you on the sixth day the bread of two days; abide all of you every man in his place, let no man go out of his place on the seventh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ee, for that the LORD has given you the sabbath, therefore he gives you on the sixth day the bread of two days; abide all of you every man in his place, let no man go out of his place on the seventh da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the people rested on the seventh da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house of Israel called the name thereof Manna: and it was like coriander seed, white; and the taste of it was like wafers made with hone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house of Israel called the name thereof Manna: and it was like coriander seed, white; and the taste of it was like wafers made with hone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aid, This is the thing which the LORD commands, Fill an omer of it to be kept for your generations; that they may see the bread wherewith I have fed you in the wilderness, when I brought you forth from the land of Egyp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aid, This is the thing which the LORD commands, Fill an omer of it to be kept for your generations; that they may see the bread wherewith I have fed you in the wilderness, when I brought you forth from the land of Egyp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aid, This is the thing which the LORD commands, Fill an omer of it to be kept for your generations; that they may see the bread wherewith I have fed you in the wilderness, when I brought you forth from the land of Egyp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aid, This is the thing which the LORD commands, Fill an omer of it to be kept for your generations; that they may see the bread wherewith I have fed you in the wilderness, when I brought you forth from the land of Egyp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said unto Aaron, Take a pot, and put an omer full of manna therein, and lay it up before the LORD, to be kept for your generation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said unto Aaron, Take a pot, and put an omer full of manna therein, and lay it up before the LORD, to be kept for your generation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s the LORD commanded Moses, so Aaron laid it up before the Testimony, to be kep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s the LORD commanded Moses, so Aaron laid it up before the Testimony, to be kep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did eat manna forty years, until they came to a land inhabited; they did eat manna, until they came unto the borders of the land of Canaa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did eat manna forty years, until they came to a land inhabited; they did eat manna, until they came unto the borders of the land of Canaa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an omer is the tenth part of an epha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கிய சபையார் எல்லாரும் ஏலிமைவிட்டுப் பிரயாணம் பண்ணி, எகிப்து 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இரண்டாம் மாதம் பதினைந்தாம் தேதியிலே, ஏலிமுக்கும் சீனாய்க்கும் நடுவே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வனாந்தரத்தி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வனாந்தரத்திலே இஸ்ரவேல் புத்திரராகிய சபையார் எல்லாரும் மோசேக்கும் ஆரோனுக்கும்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இறைச்சிப் பாத்திரங்களண்டையிலே உட்கார்ந்து அப்பத்தைத் திர்ப்தியாகச் சாப்பிட்ட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கர்த்தரின் கையால் செத்துப்போனோமானால் தாவிளை; இந்தக் கூட்டம் முழுவதையும் பட்டினி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ம்படி நீங்கள் எங்களைப் புறப்படப்பண்ணி, இந்த வனாந்தரத்திலே அழைத்துவந்தீ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ர்த்தர் மோசேயை நோக்கி: நான் உங்களுக்கு வானத்திலிருந்து அப்பம் வருஷி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போய், ஒவ்வொரு நாளுக்கு வேண்டியதை ஒவ்வொரு நாளிலும் சேர்த்துக்கொள்ளவேண்டும்; அதி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நியாயப்பிரமாணத்தின்படி நடப்பார்களோ நடக்கமாட்டார்களோ என்று அவர்களைச் சோ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றாம் நாளிலோ, அவர்கள் நாள்தோறும் சேர்க்கிறதைப் பார்க்கிலும் இரண்டத்தனையாய்ச் சேர்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 வைக்க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யும் ஆரோனும் இஸ்ரவேல் புத்திரர் எல்லாரையும் நோக்கி: கர்த்தர் உங்களை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புறப்படப்பண்ணினவர் என்பதைச் சாயங்காலத்தில்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டியற்காலத்தில் கர்த்தருடைய மகிமையையும் காண்பீர்கள்; கர்த்தருக்கு விரோதமா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ப்புகளை அவர் கேட்டார்; நீங்கள் எங்களுக்கு விரோதமாய் முறுமுறுக்கிறதற்கு நாங்கள் எம்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ம் மோசே: சாயங்காலத்தில் நீங்கள் புசிக்கிறதற்குக் கர்த்தர் உங்களுக்கு இறை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த்தில் நீங்கள் திர்ப்தியடைகிறதற்கு அப்பத்தையும் கொடுக்கையில் இது விளங்கும்;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நீங்கள் முறுமுறுத்த உங்கள் முறுமுறுப்புகளை அவர் கேட்டார்; நாங்கள் எம்மாத்தி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ப்புகள் எங்களுக்கு அல்ல, கர்த்தருக்கே விரோதமாய் 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மோசே ஆரோனைப் பார்த்து; நீ இஸ்ரவேல் புத்திரராகிய சபையார் எல்லாரையும் நோக்கி: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சேருங்கள், அவர் உங்கள் முறுமுறுப்புகளைக் கேட்டார்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ரோன் இஸ்ரவேல் புத்திரராகிய சபையாருக்கெல்லாம் இதைச் சொல்லுகிறபோது, அவர்கள் வனாந்தரதிசையா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ர்த்தார்கள்; அப்பொழுது கர்த்தருடைய மகிமை மேகத்திலே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 புத்திரரின் முறுமுறுப்புகளைக் கேட்டிருக்கிறேன்; நீ அவர்களோடே பேசி,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த்தில் இறைச்சியைப் புசித்து, விடியற்காலத்தில் அப்பத்தால் திர்ப்தியாகி, நான்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பதை அறிந்து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யங்காலத்தில் காடைகள் வந்து விழுந்து பாளயத்தை மூடிக்கொண்டது. விடியற்காலத்தில் பாளயத்தைச் 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பெ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ய்திருந்த பனி நீங்கினபின், இதோ, வனாந்தரத்தின் மீதெங்கும் உருட்சியான ஒரு சிறிய வஸ்து உ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க்கட்டிப் பொடியத்தனையாய்த் தரையின் மேல் கி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புத்திரர் அதைக் கண்டு, அது இன்னது என்று அறியாதிருந்து, ஒருவரை ஒருவர் பார்த்து, இ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ப்பொழுது மோசே அவர்களை நோக்கி: இது கர்த்தர் உங்களுக்குப் புசிக்கக்கொடுத்த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கட்டளையிடுகிறது என்னவென்றால், அவரவர் புசிக்கும் அளவுக்குத் தக்கதாக அதில் எ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க்கடவீர்கள்; உங்களிலுள்ள ஆத்துமாக்களின் இலக்கத்தின்படி, அவனவன் தன் தன் கூடா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க தலைக்கு ஒரு ஓமர் அளவு எடுத்துக்கொள்ளக்க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 புத்திரர் அப்படியே செய்து, சிலர் மிகுதியாயும் சிலர் கொஞ்சமாயும் 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அதை ஓமரால் அளந்தார்கள்: மிகுதியாய்ச் சேர்த்தவனுக்கு மீதியானதும் இல்லை, கொஞ்ச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வனுக்குக் குறைவானதும் இல்லை; அவரவர் தாங்கள் புசிக்கும் அளவுக்குத்தக்கதாகச் 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சே அவர்களை நோக்கி: ஒருவனும் விடியற்காலம்மட்டும் அதில் ஒன்றும் வைக்கக் கூடா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சேயின் சொல் கேளாமல், சிலர் அதில் விடியற்காலம்மட்டும் கொஞ்சம் மீதியாய் வைத்தார்கள்; அது பூ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நாற்றமெடுத்தது. அவர்கள்மேல் மோசே கோபங்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 விடியற்காலந்தோறும் அவரவர் புசிக்கும் அளவுக்குத்தக்கதாகச் சேர்த்தார்கள், வெயில் ஏறஏற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றாம் நாளில் தலைக்கு இரண்டு ஓமர் வீதமாக இரண்டத்தனையாய் ஆகாரம் சேர்த்தார்கள்; அப்பொழுது ச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 எல்லாரும் வந்து, அதை மோசே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அவர்களை நோக்கி: கர்த்தர் சொன்னது இதுதான்; நாளைக்குக் கர்த்தருக்குரிய பரிசுத்த ஓய்வுநா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 நீங்கள் சுடவேண்டியதைச் சுட்டு, வேவிக்கவேண்டியதை வேவித்து, மீதியாயிருக்கிறதை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ட்டும் உங்களுக்காக வைத்துவை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சே கட்டளையிட்டபடியே, அதை மறுநாள்வரைக்கும் வைத்துவைத்தார்கள்; அப்பொழுது அது நாற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பூச்சிபிடிக்க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மோசே: அதை இன்றைக்குப் புசியுங்கள்; இன்று கர்த்தருக்குரிய ஓய்வுநாள்; இன்று நீங்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காண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றுநாளும் அதைச் சேர்ப்பீர்களாக; ஏழாம்நாள் ஓய்வுநாளாயிருக்கிறது; அதிலே அது உண்டாயிரா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ஏழாம்நாளில் ஜனங்களில் சிலர் அதைச் சேர்க்கப் புறப்பட்டார்கள்; அவர்கள் அதை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கர்த்தர் மோசேயை நோக்கி: என் கட்டளைகளையும் என் பிரமாணங்களையும் கைக்கொள்ள எந்த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ருங்கள், கர்த்தர் உங்களுக்கு ஓய்வுநாளை அருளினபடியால், அவர் உங்களுக்கு ஆறாம்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நாளுக்கு வேண்டிய ஆகாரத்தைக் கொடுக்கிறார்; ஏழாம்நாளில் உங்களில் ஒருவனும் த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ருந்து புறப்படாமல், அவனவன் தன் தன் ஸ்தானத்திலே இரு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டியே ஜனங்கள் ஏழாம்நாளில் ஓ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 வம்சத்தார் அதற்கு மன்னா என்று பேரிட்டார்கள்; அது கொத்துமல்லி அளவாயும் வெண்மைநிற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தின் ருசி தேனிட்ட பணிகாரத்திற்கு ஒப்பா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மோசே: கர்த்தர் கட்டளையிட்ட காரியம் என்னவென்றால், நான் உங்களை எகிப்து 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னபோது, வனாந்தரத்தில் உங்களுக்குப் புசிக்கக்கொடுத்த அப்பத்தை உங்கள் சந்த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ம் படிக்கு, அவர்களுக்காக அதைக் காப்பதற்கு, அதிலே ஒரு ஓமர் நிறைய எடுத்து 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லும், மோசே ஆரோனை நோக்கி: நீ ஒரு கலசத்தை எடுத்து, அதிலே ஒரு ஓமர் அளவு மன்னாவைப் போட்டு,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ந்ததியாருக்காகக் காப்பதற்குக் கர்த்தருடைய சந்நிதியிலே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 மோசேக்குக் கட்டளையிட்டபடியே அது காக்கப்படும்படி ஆரோன் அதைச் சாட்சி சந்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ஸ்ரவேல் புத்திரர் குடியிருப்பான தேசத்துக்கு வருமட்டும் நாற்பது வருஷமளவும் மன்னா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ர்கள்; அவர்கள் கானான் தேசத்தின் எல்லையில் சேரும் வரைக்கும் மன்னாவைப்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ஒரு ஓமரானது எப்பாவிலே பத்தில் ஒரு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6]]></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2026-09-16T23:53:48Z</dcterms:created>
  <dcterms:modified xsi:type="dcterms:W3CDTF">2026-09-16T23:53:48Z</dcterms:modified>
  <dc:title>யாத்திராகமம்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