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அவ்விடம் விட்டெழுந்து, யோர்தானுக்கு அக்கரையிலுள்ள தேசத்தின் வழியாய் யூதேயாவின் எல்லைகளில் வந்தார். ஜனங்கள் மறுபடியும் அவரிடத்தில் கூடிவந்தார்கள். அவர் தம்முடைய வழக்கத்தின்படியே அவர்களுக்குப் போதி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 அவ்விடம் விட்டெழுந்து, யோர்தானுக்கு அக்கரையிலுள்ள தேசத்தின் வழியாய் யூதேயாவின் எல்லைகளில் வந்தார். ஜனங்கள் மறுபடியும் அவரிடத்தில் கூடிவந்தார்கள். அவர் தம்முடைய வழக்கத்தின்படியே அவர்களுக்குப் போதி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, பரிசேயர் அவரைச் சோதிக்கவேண்டுமென்று, அவரிடத்தில் வந்து: புருஷனானவன் தன் மனைவியைத் தள்ளிவிடுவது நியாயமா என்று கே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, பரிசேயர் அவரைச் சோதிக்கவேண்டுமென்று, அவரிடத்தில் வந்து: புருஷனானவன் தன் மனைவியைத் தள்ளிவிடுவது நியாயமா என்று கே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பிரதியுத்தரமாக: மோசே உங்களுக்குக் கட்டளையிட்டிருக்கிறது என்ன என்று கேட்ட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அவர்கள்: தள்ளுதற்சீட்டைக்கொடுத்து, அவளைத் தள்ளிவிடலாமென்று மோசே உத்தரவுகொடுத்திருக்கிறா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யேசு அவர்களுக்குப் பிரதியுத்தரமாக: உங்கள் இருதயகடினத்தினிமித்தம் இந்தக் கட்டளையை உங்களுக்கு எழுதிக்கொடு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ிலும், ஆதியிலே மனுஷரைச் சிருஷ்டித்த தேவன் அவர்களை ஆணும் பெண்ணுமாக உண்டாக்க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ினிமித்தம் புருஷனானவன் தன் தகப்பனையும் தாயையும் விட்டுத் தன் மனைவியோடே இசைந்திருப்பான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இருவரும் ஒரே மாம்சமாயிருப்பார்கள்; இவ்விதமாய் அவர்கள் இருவராயிராமல் ஒரே மாம்சமாயிரு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தேவன் இணைத்ததை மனுஷன் பிரிக்காதிருக்கக்கடவ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வீட்டிலே அவருடைய சீஷர்கள் அந்தக் காரியத்தைக்குறித்து மறுபடியும் அவரிடத்தில் விசார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எவனாகிலும் தன் மனைவியைத் தள்ளிவிட்டு, வேறொருத்தியை விவாகம்பண்ணினால், அவன் அவளுக்கு விரோதமாய் விபசாரஞ்செய்கிறவனாயிருப்பான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: எவனாகிலும் தன் மனைவியைத் தள்ளிவிட்டு, வேறொருத்தியை விவாகம்பண்ணினால், அவன் அவளுக்கு விரோதமாய் விபசாரஞ்செய்கிறவனாயிருப்பான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ைவியும் தன் புருஷனைத் தள்ளிவிட்டு, வேறொருவனை விவாகம்பண்ணினால், விபசாரஞ்செய்கிறவளாயிருப்பாள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சிறு பிள்ளைகளை அவர் தொடும்படிக்கு அவர்களை அவரிடத்தில் கொண்டுவந்தார்கள்; கொண்டுவந்தவர்களைச் சீஷர்கள் அதட்டி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சிறு பிள்ளைகளை அவர் தொடும்படிக்கு அவர்களை அவரிடத்தில் கொண்டுவந்தார்கள்; கொண்டுவந்தவர்களைச் சீஷர்கள் அதட்டி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அதைக்கண்டு விசனமடைந்து: சிறு பிள்ளைகள் என்னிடத்தில் வருகிறதற்கு இடங்கொடுங்கள்; அவர்களைத் தடைபண்ணாதிருங்கள்; தேவனுடைய ராஜ்யம் அப்படிப்பட்டவர்களுடைய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அதைக்கண்டு விசனமடைந்து: சிறு பிள்ளைகள் என்னிடத்தில் வருகிறதற்கு இடங்கொடுங்கள்; அவர்களைத் தடைபண்ணாதிருங்கள்; தேவனுடைய ராஜ்யம் அப்படிப்பட்டவர்களுடைய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வனாகிலும் சிறு பிள்ளையைப்போல் தேவனுடைய ராஜ்யத்தை ஏற்றுக்கொள்ளாவிட்டால், அவன் அதில் பிரவேசிப்பதில்லையென்று, மெய்யாகவே உங்களுக்குச் சொல்லுகிறேன்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வனாகிலும் சிறு பிள்ளையைப்போல் தேவனுடைய ராஜ்யத்தை ஏற்றுக்கொள்ளாவிட்டால், அவன் அதில் பிரவேசிப்பதில்லையென்று, மெய்யாகவே உங்களுக்குச் சொல்லுகிறேன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ை அணைத்துக்கொண்டு, அவர்கள்மேல் கைகளை வைத்து, அவர்களை ஆசீர்வதித்த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, அவர் புறப்பட்டு வழியிலே போகையில், ஒருவன் ஓடிவந்து, அவருக்கு முன்பாக முழங்கால்படியிட்டு: நல்ல போதகரே நித்திய ஜீவனைச் சுதந்தரித்துக்கொள்ளும்படி நான் என்னசெய்யவேண்டும் என்று கேட்டான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ன்பு, அவர் புறப்பட்டு வழியிலே போகையில், ஒருவன் ஓடிவந்து, அவருக்கு முன்பாக முழங்கால்படியிட்டு: நல்ல போதகரே நித்திய ஜீவனைச் சுதந்தரித்துக்கொள்ளும்படி நான் என்னசெய்யவேண்டும் என்று கேட்டான்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இயேசு: நீ என்னை நல்லவன் என்று சொல்வானேன்? தேவன் ஒருவர் தவிர நல்லவன் ஒருவனுமில்லையே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ிபசாரஞ்செய்யாதிருப்பாயாக, கொலை செய்யாதிருப்பாயாக, களவு செய்யாதிருப்பாயாக, பொய்ச்சாட்சி சொல்லாதிருப்பாயாக, வஞ்சனை செய்யாதிருப்பாயாக, உன் தகப்பனையும் உன் தாயையும் கனம்பண்ணுவாயாக என்கிற கற்பனைகளை அறிந்திருக்கிறாயே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ிபசாரஞ்செய்யாதிருப்பாயாக, கொலை செய்யாதிருப்பாயாக, களவு செய்யாதிருப்பாயாக, பொய்ச்சாட்சி சொல்லாதிருப்பாயாக, வஞ்சனை செய்யாதிருப்பாயாக, உன் தகப்பனையும் உன் தாயையும் கனம்பண்ணுவாயாக என்கிற கற்பனைகளை அறிந்திருக்கிறாயே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 அவன்: போதகரே, இவைகளையெல்லாம் என் சிறு வயதுமுதல் கைக்கொண்டிருக்கிறே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அவனைப் பார்த்து, அவனிடத்தில் அன்புகூர்ந்து: உன்னிடத்தில் ஒரு குறைவு உண்டு; நீ போய், உனக்கு உண்டானவைகளையெல்லாம் விற்று, தரித்திரருக்குக் கொடு, அப்பொழுது பரலோகத்திலே உனக்குப் பொக்கிஷம் உண்டாயிருக்கும்; பின்பு சிலுவையை எடுத்துக்கொண்டு என்னைப் பின்பற்றிவா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அவனைப் பார்த்து, அவனிடத்தில் அன்புகூர்ந்து: உன்னிடத்தில் ஒரு குறைவு உண்டு; நீ போய், உனக்கு உண்டானவைகளையெல்லாம் விற்று, தரித்திரருக்குக் கொடு, அப்பொழுது பரலோகத்திலே உனக்குப் பொக்கிஷம் உண்டாயிருக்கும்; பின்பு சிலுவையை எடுத்துக்கொண்டு என்னைப் பின்பற்றிவா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யேசு அவனைப் பார்த்து, அவனிடத்தில் அன்புகூர்ந்து: உன்னிடத்தில் ஒரு குறைவு உண்டு; நீ போய், உனக்கு உண்டானவைகளையெல்லாம் விற்று, தரித்திரருக்குக் கொடு, அப்பொழுது பரலோகத்திலே உனக்குப் பொக்கிஷம் உண்டாயிருக்கும்; பின்பு சிலுவையை எடுத்துக்கொண்டு என்னைப் பின்பற்றிவா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மிகுந்த ஆஸ்தியுள்ளவனாயிருந்தபடியால், இந்த வார்த்தையைக் கேட்டு, மனமடிந்து, துக்கத்தோடே போய்வி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சுற்றிப்பார்த்து, தம்முடைய சீஷரை நோக்கி: ஐசுவரியமுள்ளவர்கள் தேவனுடைய ராஜ்யத்தில் பிரவேசிக்கிறது எவ்வளவு அரிதாயிருக்கிறது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இயேசு சுற்றிப்பார்த்து, தம்முடைய சீஷரை நோக்கி: ஐசுவரியமுள்ளவர்கள் தேவனுடைய ராஜ்யத்தில் பிரவேசிக்கிறது எவ்வளவு அரிதாயிருக்கிறது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ீஷர்கள் அவருடைய வார்த்தைகளைக்குறித்து ஆச்சரியப்பட்டார்கள். இயேசு பின்னும் அவர்களை நோக்கி: பிள்ளைகளே, ஐசுவரியத்தின்மேல் நம்பிக்கையாயிருக்கிறவர்கள் தேவனுடைய ராஜ்யத்தில் பிரவேசிப்பது எவ்வளவு அரிதாயிருக்கிறது!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சீஷர்கள் அவருடைய வார்த்தைகளைக்குறித்து ஆச்சரியப்பட்டார்கள். இயேசு பின்னும் அவர்களை நோக்கி: பிள்ளைகளே, ஐசுவரியத்தின்மேல் நம்பிக்கையாயிருக்கிறவர்கள் தேவனுடைய ராஜ்யத்தில் பிரவேசிப்பது எவ்வளவு அரிதாயிருக்கிறது!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ஐசுவரியவான் தேவனுடைய ராஜ்யத்தில் பிரவேசிப்பதைப்பார்க்கிலும், ஒட்டகமானது ஊசியின் காதிலே நுழைவது எளிதாயிருக்கும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ின்னும் அதிகமாய் ஆச்சரியப்பட்டு: அப்படியானால் யார் இரட்சிக்கப்படக்கூடும் என்று தங்களுக்குளே சொல்லிக்கொண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ர்களைப் பார்த்து: மனுஷரால் இது கூடாததுதான்; தேவனால் இது கூடாததல்ல; தேவனாலே எல்லாம் கூடும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யேசு அவர்களைப் பார்த்து: மனுஷரால் இது கூடாததுதான்; தேவனால் இது கூடாததல்ல; தேவனாலே எல்லாம் கூடும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பேதுரு அவரை நோக்கி: இதோ, நாங்கள் எல்லாவற்றையும் விட்டு, உம்மைப் பின்பற்றினோமே, என்று சொல்லத்தொடங்க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இயேசு பிரதியுத்தரமாக: என்னிமித்திமாகவும், சுவிசேஷத்தினிமித்தமாகவும், வீட்டையாவது, சகோதரரையாவது, சகோதரிகளையாவது, தகப்பனையாவது, தாயையாவது, மனைவியையாவது, பிள்ளைகளையாவது, நிலங்களையாவது விட்டவன் எவன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 இயேசு பிரதியுத்தரமாக: என்னிமித்திமாகவும், சுவிசேஷத்தினிமித்தமாகவும், வீட்டையாவது, சகோதரரையாவது, சகோதரிகளையாவது, தகப்பனையாவது, தாயையாவது, மனைவியையாவது, பிள்ளைகளையாவது, நிலங்களையாவது விட்டவன் எவன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ொழுது இம்மையிலே, துன்பங்களோடேகூட நூறத்தனையாக, வீடுகளையும், சகோதரரையும், சகோதரிகளையும், தாய்களையும், பிள்ளைகளையும், நிலங்களையும், மறுமையிலே நித்திய ஜீவனையும் அடைவான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ப்பொழுது இம்மையிலே, துன்பங்களோடேகூட நூறத்தனையாக, வீடுகளையும், சகோதரரையும், சகோதரிகளையும், தாய்களையும், பிள்ளைகளையும், நிலங்களையும், மறுமையிலே நித்திய ஜீவனையும் அடைவான் எ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ிலும் முந்தினோர் அநேகர் பிந்தினோராயும், பிந்தினோர் அநேகர் முந்தினோராயும் இருப்பார்கள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கள் எருசலேமுக்குப் பிரயாணமாய்ப்போகையில், இயேசு அவர்களுக்கு முன்னே நடந்து போனார்; அவர்கள் திகைத்து, அவருக்குப் பின்னே, பயத்தோடே போனார்கள். அப்பொழுது அவர் பன்னிருவரையும் அழைத்து, தமக்குச் சம்பவிக்கப்போகிறவைகளை அவர்களுக்கு மறுபடியும் சொல்லத்தொடங்கினார்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கள் எருசலேமுக்குப் பிரயாணமாய்ப்போகையில், இயேசு அவர்களுக்கு முன்னே நடந்து போனார்; அவர்கள் திகைத்து, அவருக்குப் பின்னே, பயத்தோடே போனார்கள். அப்பொழுது அவர் பன்னிருவரையும் அழைத்து, தமக்குச் சம்பவிக்கப்போகிறவைகளை அவர்களுக்கு மறுபடியும் சொல்லத்தொடங்கினார்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அவர்கள் எருசலேமுக்குப் பிரயாணமாய்ப்போகையில், இயேசு அவர்களுக்கு முன்னே நடந்து போனார்; அவர்கள் திகைத்து, அவருக்குப் பின்னே, பயத்தோடே போனார்கள். அப்பொழுது அவர் பன்னிருவரையும் அழைத்து, தமக்குச் சம்பவிக்கப்போகிறவைகளை அவர்களுக்கு மறுபடியும் சொல்லத்தொடங்கினார்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எருசலேமுக்குப்போகிறோம்; அங்கே மனுஷகுமாரன் பிரதான ஆசாரியரிடத்திலும் வேதபாரகரிடத்திலும் ஒப்புக்கொடுக்கப்படுவார்; அவர்கள் அவரை மரண ஆக்கினைக்குள்ளாகத் தீர்த்து, புறத்தேசத்தாரிடத்தில் ஒப்புக்கொடுப்ப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தோ, எருசலேமுக்குப்போகிறோம்; அங்கே மனுஷகுமாரன் பிரதான ஆசாரியரிடத்திலும் வேதபாரகரிடத்திலும் ஒப்புக்கொடுக்கப்படுவார்; அவர்கள் அவரை மரண ஆக்கினைக்குள்ளாகத் தீர்த்து, புறத்தேசத்தாரிடத்தில் ஒப்புக்கொடுப்ப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அவரைப் பரியாசம்பண்ணி, அவரை வாரினால் அடித்து, அவர்மேல் துப்பி, அவரைக் கொலைசெய்வார்கள்; ஆகிலும் மூன்றாம் நாளிலே அவர் உயிரோடே எழுந்திருப்பார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அவரைப் பரியாசம்பண்ணி, அவரை வாரினால் அடித்து, அவர்மேல் துப்பி, அவரைக் கொலைசெய்வார்கள்; ஆகிலும் மூன்றாம் நாளிலே அவர் உயிரோடே எழுந்திருப்பார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செபெதேயுவின் குமாரராகிய யாக்கோபும் யோவானும் அவரிடத்தில் வந்து: போதகரே, நாங்கள் கேட்டுக்கொள்ளப்போகிறதை நீர் எங்களுக்குச் செய்யவேண்டுமென்று விரும்புகிறோம் என்ற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ொழுது செபெதேயுவின் குமாரராகிய யாக்கோபும் யோவானும் அவரிடத்தில் வந்து: போதகரே, நாங்கள் கேட்டுக்கொள்ளப்போகிறதை நீர் எங்களுக்குச் செய்யவேண்டுமென்று விரும்புகிறோம் என்ற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ர் அவர்களை நோக்கி: நான் உங்களுக்கு என்னசெய்யவேண்டுமென்று விரும்புகிறீர்கள் என்று கேட்ட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அவர்களை நோக்கி: நீங்கள் கேட்டுக்கொள்ளுகிறது இன்னது என்று உங்களுக்கே தெரியவில்லை. நான் குடிக்கும் பாத்திரத்தில் நீங்கள் குடிக்கவும், நான் பெறும் ஸ்நானத்தை நீங்கள் பெறவும், உங்களால் கூடுமா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யேசு அவர்களை நோக்கி: நீங்கள் கேட்டுக்கொள்ளுகிறது இன்னது என்று உங்களுக்கே தெரியவில்லை. நான் குடிக்கும் பாத்திரத்தில் நீங்கள் குடிக்கவும், நான் பெறும் ஸ்நானத்தை நீங்கள் பெறவும், உங்களால் கூடுமா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அவர்கள்: கூடும் என்றார்கள். இயேசு அவர்களை நோக்கி: நான் குடிக்கும் பாத்திரத்தில் நீங்கள் குடிப்பீர்கள், நான் பெறும் ஸ்நானத்தையும் நீங்கள் பெறுவீ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தற்கு அவர்கள்: கூடும் என்றார்கள். இயேசு அவர்களை நோக்கி: நான் குடிக்கும் பாத்திரத்தில் நீங்கள் குடிப்பீர்கள், நான் பெறும் ஸ்நானத்தையும் நீங்கள் பெறுவீ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என் வலது பாரிசத்திலும் என் இடது பாரிசத்திலும் உட்கார்ந்திருக்கும்படி எவர்களுக்கு ஆயத்தம்பண்ணப்பட்டிருக்கிறதோ அவர்களுக்கேயல்லாமல், மற்றொருவருக்கும் அதை அருளுவது என் காரியமல்ல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னாலும் என் வலது பாரிசத்திலும் என் இடது பாரிசத்திலும் உட்கார்ந்திருக்கும்படி எவர்களுக்கு ஆயத்தம்பண்ணப்பட்டிருக்கிறதோ அவர்களுக்கேயல்லாமல், மற்றொருவருக்கும் அதை அருளுவது என் காரியமல்ல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்றப் பத்துப்பேரும் அதைக்கேட்டு, யாக்கோபின் மேலும் யோவானின் மேலும் எரிச்சலா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யேசு அவர்களைக் கிட்டவரச்செய்து: புறஜாதியாருக்கு அதிகாரிகளாக எண்ணப்பட்டவர்கள் அவர்களை இறுமாப்பாய் ஆளுகிறார்கள் என்றும், அவர்களில் பெரியவர்கள் அவர்கள் மேல் கடினமாய் அதிகாரம் செலுத்துகிறார்கள் என்றும், நீங்கள் அறிந்திருக்கிறீ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இயேசு அவர்களைக் கிட்டவரச்செய்து: புறஜாதியாருக்கு அதிகாரிகளாக எண்ணப்பட்டவர்கள் அவர்களை இறுமாப்பாய் ஆளுகிறார்கள் என்றும், அவர்களில் பெரியவர்கள் அவர்கள் மேல் கடினமாய் அதிகாரம் செலுத்துகிறார்கள் என்றும், நீங்கள் அறிந்திருக்கிறீ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ங்களுக்குள்ளே அப்படி இருக்கலாகாது; உங்களில் எவனாகிலும் பெரியவனாயிருக்க விரும்பினால், அவன் உங்களுக்குப் பணிவிடைக்காரனாயிருக்கக்கடவ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உங்களுக்குள்ளே அப்படி இருக்கலாகாது; உங்களில் எவனாகிலும் பெரியவனாயிருக்க விரும்பினால், அவன் உங்களுக்குப் பணிவிடைக்காரனாயிருக்கக்கடவ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உங்களில் எவனாகிலும் முதன்மையானவனாயிருக்க விரும்பினால், அவன் எல்லாருக்கும் ஊழியக்காரனாயிருக்கக்கடவ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டியே, மனுஷகுமாரனும் ஊழியங்கொள்ளும்படி வராமல், ஊழியஞ்செய்யுவும், அநேகரை மீட்கும்பொருளாகத் தம்முடைய ஜீவனைக்கொடுக்கவும் வந்தார் என்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டியே, மனுஷகுமாரனும் ஊழியங்கொள்ளும்படி வராமல், ஊழியஞ்செய்யுவும், அநேகரை மீட்கும்பொருளாகத் தம்முடைய ஜீவனைக்கொடுக்கவும் வந்தார் என்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 அவர்கள் எரிகோவுக்கு வந்தார்கள். அவரும் அவருடைய சீஷர்களும் திரளான ஜனங்களும் எரிகோவைவிட்டுப் புறப்படுகிறபோது, திமேயுவின் மகனாகிய பர்திமேயு என்கிற ஒரு குருடன், வழியருகே உட்கார்ந்து, பிச்சை கேட்டுக்கொண்டிருந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பின்பு அவர்கள் எரிகோவுக்கு வந்தார்கள். அவரும் அவருடைய சீஷர்களும் திரளான ஜனங்களும் எரிகோவைவிட்டுப் புறப்படுகிறபோது, திமேயுவின் மகனாகிய பர்திமேயு என்கிற ஒரு குருடன், வழியருகே உட்கார்ந்து, பிச்சை கேட்டுக்கொண்டிருந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ன் நசரேயனாகிய இயேசு வருகிறாரென்று கேள்விப்பட்டு: இயேசுவே, தாவீதின் குமாரனே, எனக்கு இரங்கும் என்று கூப்பிடத்தொடங்கி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வன் நசரேயனாகிய இயேசு வருகிறாரென்று கேள்விப்பட்டு: இயேசுவே, தாவீதின் குமாரனே, எனக்கு இரங்கும் என்று கூப்பிடத்தொடங்கி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 அவர்கள்: உமது மகிமையிலே, எங்களில் ஒருவன் உமது வலது பாரிசத்திலும், ஒருவன் உமது இடதுபாரிசத்திலும் உட்கார்ந்திருக்கும்படி அருள் செய்யவேண்டும் என்ற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ற்கு அவர்கள்: உமது மகிமையிலே, எங்களில் ஒருவன் உமது வலது பாரிசத்திலும், ஒருவன் உமது இடதுபாரிசத்திலும் உட்கார்ந்திருக்கும்படி அருள் செய்யவேண்டும் என்ற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ன் பேசாதிருக்கும்படி அநேகர் அவனை அதட்டினார்கள். அவனோ: தாவீதின் குமாரனே, எனக்கு இரங்கும் என்று முன்னிலும் அதிகமாய்க் கூப்பிட்ட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ன் பேசாதிருக்கும்படி அநேகர் அவனை அதட்டினார்கள். அவனோ: தாவீதின் குமாரனே, எனக்கு இரங்கும் என்று முன்னிலும் அதிகமாய்க் கூப்பிட்ட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யேசு நின்று, அவனை அழைத்து வரச்சொன்னார். அவர்கள் அந்தக் குருடனை அழைத்து: திடன்கொள், எழுந்திரு, உன்னை அழைக்கிறார் என்ற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இயேசு நின்று, அவனை அழைத்து வரச்சொன்னார். அவர்கள் அந்தக் குருடனை அழைத்து: திடன்கொள், எழுந்திரு, உன்னை அழைக்கிறார் என்ற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உடனே அவன் தன் மேல் வஸ்திரத்தை எறிந்துவிட்டு, எழுந்து, இயேசுவினிடத்தில் வந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யேசு அவனை நோக்கி: நான் உனக்கு என்னசெய்யவேண்டும் என்றிருக்கிறாய் என்றார். அதற்கு அந்தக் குருடன்: ஆண்டவரே, நான் பார்வையடையவேண்டும் என்ற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யேசு அவனை நோக்கி: நான் உனக்கு என்னசெய்யவேண்டும் என்றிருக்கிறாய் என்றார். அதற்கு அந்தக் குருடன்: ஆண்டவரே, நான் பார்வையடையவேண்டும் என்றா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யேசு அவனை நோக்கி: நீ போகலாம், உன் விசுவாசம் உன்னை இரட்சித்தது என்றார். உடனே அவன் பார்வையடைந்து, வழியிலே இயேசுவுக்குப் பின்சென்ற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இயேசு அவனை நோக்கி: நீ போகலாம், உன் விசுவாசம் உன்னை இரட்சித்தது என்றார். உடனே அவன் பார்வையடைந்து, வழியிலே இயேசுவுக்குப் பின்செ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6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রপর যীশু সেই স্থান ছেড়ে যর্দন নদীর অন্য পাড়ে যিহূদিযার অঞ্চলে এলেন৷ আবার লোকরা তাঁর কাছে এ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িনি তাঁর রীতি অনুসারে তাঁদের শিক্ষা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কয়েকজন ফরীশী তাঁর কাছে এসে তাঁকে জিজ্ঞাসা করলেন, ‘একটি লোকের পক্ষে তার স্ত্রীকে ত্যাগ করা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ইনত ঠিক?’ তাঁরা তাঁকে পরীক্ষা করার জন্যই এই কথা জিজ্ঞাস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ীশু তাদের প্রশ্নের উত্তরে বললেন ‘এই ব্যাপারে মোশি তোমাদের কি নির্দেশ দিয়ে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বললেন, ‘বিবাহ বিচ্ছেদ পত্র লিখে নিজের স্ত্রীকে পরিত্যাগ করবার অনুমতি মোশি দিয়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ীশু তাঁদের বললেন, ‘তোমাদের কঠিন মনের জন্য তিনি আজ্ঞা লিখ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সৃষ্টির প্রথম থেকেই ‘ঈশ্বর স্ত্রী পুরুষ হিসাবে তাদের তৈরী কর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‘সেইজন্যই মানুষ তার বাবা-মাকে ত্যাগ করে স্ত্রীর প্রতি আসক্ত হ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র ঐ দুজন একদেহে পরিণত হয়৷’তখন তারা আর দুজন নয়, তারা এ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তএব ঈশ্বর যাদের য়োগ করে দিয়েছেন, মানুষ তাদের বিচ্ছিন্ন না করুক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া বাড়িতে এলে শিষ্যেরা তাঁকে সেই বিষয় জিজ্ঞাসা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ীশু তাদের বললেন, ‘কেউ যদি নিজের স্ত্রীকে ত্যাগ করে অন্য কাউকে বিয়ে করে তবে সে ত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ভিচার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দি সেই স্ত্রীলোকটি নিজের স্বামীকে ত্যাগ করে আর একজনকে বিয়ে করে সেও ব্যভিচার কর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রে লোকরা ছোট ছোট ছেলেমেয়েদের তাঁর কাছে নিয়ে এল, য়েন তিনি তাদের স্পর্শ করেন: কিন্তু শিষ্য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ধমক দ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যীশু তা দেখে ক্রুদ্ধ হলেন এবং তাদের বললেন, ‘ছোট ছোট ছেলেমেয়েদের আমার কাছে আসতে দাও৷ তাদের ব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 না, কারণ এদের মত লোকদের জন্যই তো ঈশ্বরের রাজ্য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তোমাদের সত্যি বলছি, কেউ যদি ছোট ছেলেমেয়েদের মন নিয়ে ঈশ্বরের রাজ্য গ্রহণ না করে, তব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মতেই সেখানে প্রবেশ করতে পার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পর তিনি তাদের কোলে নিলেন এবং তাদের ওপর হাত রেখে আশীর্বাদ কর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পরে তিনি বেরিয়ে রাস্তা দিয়ে যাচ্ছেন, এমন সময় একজন লোক দৌড়ে এসে, তাঁর সামনে হাঁটু গ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জ্ঞেস করলেন, ‘হে সত্ গুরু, অনন্ত জীবন লাভের জন্য আমি কি কর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খন যীশু তাকে বললেন, ‘তুমি কেন আমাকে সত্ বলছ? ঈশ্বর ছাড়া আর কেউই সত্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ুমি তো ঈশ্বরের সব আদেশ জানো, ‘নরহত্যা কোরো না, ব্যভিচার কোরো না, চুরি কোরো না, বাবা-মাকে সম্ম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রো৷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লোকটি তাঁকে বলল, ‘হে গুরু, ছোটবেলা থেকে এগুলো আমি পালন করে আস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যীশু লোকটির দিকে সস্নেহে তাকালেন এবং বললেন, ‘একটা বিষয়ে তোমার ত্রুটি আছে৷ যাও তোমার যা কিছু আ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ক্রি কর; আর সেই অর্থ গরীবদের মধ্যে বিলিয়ে দাও, তাতে তুমি স্বর্গে ধন পাবে৷ তারপর এসে আমাকে অনুস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কথায় সে মর্মাহত ও দুঃখিত হল এবং ম্লান মুখে চলে গেল, কারণ তার অনেক সম্পত্তি 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যীশু চারদিকে তাকিয়ে শিষ্যদের বললেন, ‘যাদের ধন আছে তাদের পক্ষে ঈশ্বরের রাজ্যে প্রবেশ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ুবই দুষ্কর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শিষ্যেরা তাঁর কথা শুনে অবাক হলেন৷ যীশু আবার তাঁদের বললেন, ‘শোন, ঈশ্বরের রাজ্যে যাওযা সত্য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ষ্টক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একজন ধনী লোকের ঈশ্বরের রাজ্যে প্রবেশ করার চেয়ে বরং সূচের ছিদ্র দিয়ে উটের যাওযা সহজ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খন তারা আরও আশ্চর্য হয়ে নিজেদের মধ্যে বলাবলি করলেন, ‘তবে কারা উদ্ধার পেতে পার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যীশু তাদের দিকে তাকিয়ে বললেন, ‘এটা মানুষের পক্ষে অসন্ভব; কিন্তু ঈশ্বরের পক্ষে নয়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কিছুই ঈশ্বরের পক্ষে সন্ভব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খন পিতর তাঁকে বলতে লাগলেন, ‘দেখুন! আমরা সবকিছু ত্যাগ করে আপনার অনুসারী হয়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ীশু বললেন, ‘আমি তোমাদের সত্যি বলছিয়ে কেউ আমার জন্য বা আমার সুসমাচার প্রচারের জন্য বাড়িঘ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ইবোন, মা-বাবা, ছেলেমেয়ে জমিজমা ছেড়ে এস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তার বদলে সে এই জগতে তার শতগুণ ফিরে পাবে৷ তাকে তাড়না ভোগ করতে হলেও এই জগতে শতগুণ বাড়িঘ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ইবোন, মা, ছেলেমেয়ে এবং জমিজমা পাবে, আর পরবর্তী যুগে পাবে অনন্ত জীব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কিন্তু আজ যাঁরা প্রথম, এমন অনেক লোক শেষে পড়বে এবং যাঁরা আজ শেষের তাদের মধ্যে অনেকেপ্রথম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একদিন তাঁরা রাস্তা দিয়ে জেরুশালেমের দিকে যাচ্ছেন এবং যীশু তাঁদের আগে আগে চলেছেন৷ শিষ্যে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চর্য হচ্ছিলেন আর তাঁর সঙ্গে যাঁরা চলছিল, সেই লোকেরা ভীত হল৷ তখন তিনি আবার সেই বারোজন প্রেরিত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নিজের প্রতি যা যা ঘটবে তা তাদের বলতে লাগ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শোন, ‘আমরা জেরুশালেমে যাচ্ছি আর প্রধান যাজক এবং ব্যবস্থার শিক্ষকের হাতে মানবপুত্রকে সঁপে দেও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তারা তাকে মৃত্যুদণ্ড দেবে এবং অইহুদীদের হাতে তুলে দে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তারা বিদ্রূপ করবে, তাঁর মুখে থুথু দেবে, তাঁকে চাবুক মারবে এবং হত্যা করবে, আর তিন দিন পর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বার বেঁচে উঠ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পরে সিবদিয়ের ছেলে যাকোব এবং য়োহন তাঁর কাছে এসে বললেন, ‘হে গুরু, আমাদের ইচ্ছা এই, আমরা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যা চাইব, আপনি আমাদের জন্য তা কর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যীশু তখন তাঁদের বললেন, ‘তোমাদের ইচ্ছা কি, তোমাদের জন্য আমি কি করব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যীশু তাঁদের বললেন, ‘তোমরা জান না তোমরা কি চাইছ? আমি য়ে পেযালায় পান করি, তাতে তোমরা কি চুমু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পারবে বা আমি য়ে বাপ্তিস্মে বাপ্তাইজ হই তাতে কি তোমরা বাপ্তাইজ হতে পার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তাঁরা তাঁকে বললেন, ‘আমরা পারব!’ তখন যীশু তাদের বললেন, ‘আমি য়ে পেযালায় পান করি তাতে তো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শ্যই চুমুক দেবে এবং আমি য়ে বাপ্তিস্মে বাপ্তাইজ হই তাতে তোমরাও বাপ্তাইজ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কিন্তু আমার ডান দিকে বা বাঁদিকে বসতে দেবার অধিকার আমার নেই৷ কারা সেখানে বসবে তা আগেই স্থির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এই কথা শুনে অন্য দশ জন য়োহন ও যাকোবের প্রতি অত্যন্ত ক্রুদ্ধ হ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কিন্তু যীশু তাঁদের ডেকে বললেন, ‘তোমরা জান জগতের মধ্যে যাঁরা শাসনকর্তা বলে গন্য, তারা তাদের উ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ত্ব করে এবং তাদের মধ্যে যাঁরা প্রধান, তারা তাদের উপর কর্ত্তৃত্ব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োমাদের ক্ষেত্রে সেইরকম হবে না৷ তোমাদের মধ্যে কেউ যদি প্রধান হতে চায়, তবে সে তোমাদের ক্রীতদ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এবং তোমাদের মধ্যে কেউ যদি প্রধান হতে চায়, সে সকলের দাস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কারণ বাস্তবে মানবপুত্রও সেবা পেতে আসেন নি, তিনি অন্য়ের সেবা করতেই এসেছেন এবং অনেক মানু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ক্তিপণ হিসাবে নিজের জীবন দিতে এসে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তারপর তাঁরা যিরীহোতে এলেন৷ তিনি যখন নিজের শিষ্যদের এবং বহুলোকের সাথে যিরীহো ছেড়ে যাচ্ছিলেন,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য় পথের ধারে তীময়ের ছেলে বরতীময় নামে এক অন্ধ ভিখারী বস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সে যখন শুনতে পেল য়ে উনি নাসরতীয় যীশু, তখন চেঁচিয়ে বলতে লাগল, ‘হে যীশু, দাযূদের পুত্র,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 দযা করু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তাঁরা তাঁকে বললেন, ‘আমাদের এই বর দান করুন যাতে আপনি মহিমান্বিত হলে আমরা একজন আপনার ডানদিক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জন বাঁ দিকে বসতে পা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তখন বহুলোক ‘চুপ চুপ’ বলে তাকে ধমক দিল৷ কিন্তু সে আরও জোরে চেঁচিয়ে বলতে লাগল, ‘হে দাযূদের পুত্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্রতি দযা করুন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তখন যীশু সেখানে দাঁড়িয়ে পড়ে বললেন, ‘তাকে ডাকো৷’ তারা সেই অন্ধ লোকটিকে ডাকল এবং বলল, ‘ওহে সাহ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, ওঠ, উনি তোমাকে ডাকছ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তখন সে নিজের পায়ের চাদর ফেলে দিয়ে লাফ দিয়ে উঠে যীশুর কাছে এ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যীশু তাকে বললেন, ‘তুমি কি চাও, আমি তোমার জন্য কি করব?’ অন্ধ লোকটি তাকে বলল, ‘হে গুরু, আমি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তে পা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তখন যীশু তাকে বললেন, ‘যাও, তোমার বিশ্বাসই তোমায় সুস্থ করল৷’ সঙ্গে সঙ্গে সে দৃষ্টিশক্তি ফিরে পে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রাস্তা দিয়ে যীশুর পেছন পেছন চলতে লাগ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্ক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2026-10-20T01:22:22Z</dcterms:created>
  <dcterms:modified xsi:type="dcterms:W3CDTF">2026-10-20T01:22:22Z</dcterms:modified>
  <dc:title>মার্ক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