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ெஸ்ரயேலனாகிய நாபோத்துக்கு யெஸ்ரயேலிலே சமாரியாவின் ராஜாவாகிய ஆகாபின் அரமனை அண்டையில் ஒரு திராட்சத்தோட்ட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ெஸ்ரயேலனாகிய நாபோத்துக்கு யெஸ்ரயேலிலே சமாரியாவின் ராஜாவாகிய ஆகாபின் அரமனை அண்டையில் ஒரு திராட்சத்தோட்டம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போத் ஆகாபை நோக்கி: நான் என் பிதாக்களின் சுதந்தரத்தை உமக்குக் கொடாதபடி கர்த்தர் என்னைக் காப்பாராக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 மனைவியாகிய யேசபேல் அவனிடத்தில் வந்து: நீர் போஜனம்பண்ணாதபடிக்கு, உம்முடைய மனம் சலிப்பாயிருக்கிறது என்ன என்று அவனைக் கேட்டதற்க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மனைவியாகிய யேசபேல் அவனை நோக்கி: நீர் இப்போது இஸ்ரவேலின்மேல் ராஜ்யபாரம்பண்ணுகிறவர் அல்லவா? நீர் எழுந்து போஜனம் பண்ணி மனமகிழ்ச்சியாயிரும்; யெஸ்ரயேலனாகிய நாபோத்தின் திராட்சத்தோட்டத்தை நான் உமக்குக் கொடுப்பேன் என்று சொன்ன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மனைவியாகிய யேசபேல் அவனை நோக்கி: நீர் இப்போது இஸ்ரவேலின்மேல் ராஜ்யபாரம்பண்ணுகிறவர் அல்லவா? நீர் எழுந்து போஜனம் பண்ணி மனமகிழ்ச்சியாயிரும்; யெஸ்ரயேலனாகிய நாபோத்தின் திராட்சத்தோட்டத்தை நான் உமக்குக் கொடுப்பேன் என்று சொன்ன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ஆகாபின் பெயரால் நிருபங்களை எழுதி, அவன் முத்திரையை அவைகளுக்குப் போட்டு, அந்த நிருபங்களை நாபோத் இருக்கும் பட்டணத்தில் அவனோடே குடியிருக்கிற மூப்பரிடத்துக்கும் பெரியோரிடத்துக்கும் அனுப்பின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ஆகாபின் பெயரால் நிருபங்களை எழுதி, அவன் முத்திரையை அவைகளுக்குப் போட்டு, அந்த நிருபங்களை நாபோத் இருக்கும் பட்டணத்தில் அவனோடே குடியிருக்கிற மூப்பரிடத்துக்கும் பெரியோரிடத்துக்கும் அனுப்பின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நிருபங்களில் அவள் எழுதினது என்னவென்றால்: நீங்கள் உபவாசம் என்று பிரசித்தப்படுத்தி, நாபோத்தை ஜனத்தின் முன் நிறுத்த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யும் ராஜாவையும் தூஷித்தாய் என்று அவன்மேல் சாட்சிசொல்லுகிற பேலியாளின் மக்களாகிய இரண்டு பேரை அவனுக்கு எதிராக நிறுத்தி, அவனை வெளியே கொண்டுபோய் அவன் சாகும்படிக்கு அவனைக் கல்லெறியுங்கள் என்று எழுதின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யும் ராஜாவையும் தூஷித்தாய் என்று அவன்மேல் சாட்சிசொல்லுகிற பேலியாளின் மக்களாகிய இரண்டு பேரை அவனுக்கு எதிராக நிறுத்தி, அவனை வெளியே கொண்டுபோய் அவன் சாகும்படிக்கு அவனைக் கல்லெறியுங்கள் என்று எழுதின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ட்டணத்திலே குடியிருக்கிற மூப்பரும் பெரியோருமாகிய அவன் பட்டணத்து மனுஷர், யேசபேல் தங்களுக்கு அனுப்பின நிருபங்களில் எழுதிக்கட்டளையிட்டிருந்தபடியே செய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ட்டணத்திலே குடியிருக்கிற மூப்பரும் பெரியோருமாகிய அவன் பட்டணத்து மனுஷர், யேசபேல் தங்களுக்கு அனுப்பின நிருபங்களில் எழுதிக்கட்டளையிட்டிருந்தபடியே செய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ம் என்று பிரசித்தப்படுத்தி நாபோத்தை ஜனத்தின் முன்னே நிறுத்த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பாடு யேசபேலுக்கு, நாபோத் கல்லெறியுண்டு செத்தான் என்று சொல்லியனுப்ப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போத் செத்துப்போனதை ஆகாப் கேட்டபோது, அவன் யெஸ்ரயேலனாகிய நாபோத்தின் திராட்சத்தோட்டத்தைச் சொந்தமாய் எடுத்துக்கொள்ளும்படி எழுந்து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திஸ்பியனாகிய எலியாவுக்கு உண்டாயிற்று, அவர்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, சமாரியாவிலிருக்கிற இஸ்ரவேலின் ராஜாவாகிய ஆகாபைச் சந்திக்கும்படி போ; இதோ, அவன் நாபோத்தின் திராட்சத்தோட்டத்தைச் சொந்தமாய் எடுத்துக்கொள்ள அங்கே போயிரு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, சமாரியாவிலிருக்கிற இஸ்ரவேலின் ராஜாவாகிய ஆகாபைச் சந்திக்கும்படி போ; இதோ, அவன் நாபோத்தின் திராட்சத்தோட்டத்தைச் சொந்தமாய் எடுத்துக்கொள்ள அங்கே போயிருக்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ப் எலியாவை நோக்கி: என் பகைஞனே, என்னைக் கண்டுபிடித்தாயா என்றான். அதற்கு அவன்: கண்டுபிடித்தேன்; கர்த்தரின் பார்வைக்குப் பொல்லாப்பானதைச் செய்ய நீ உன்னை விற்றுப்போட்ட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ப் எலியாவை நோக்கி: என் பகைஞனே, என்னைக் கண்டுபிடித்தாயா என்றான். அதற்கு அவன்: கண்டுபிடித்தேன்; கர்த்தரின் பார்வைக்குப் பொல்லாப்பானதைச் செய்ய நீ உன்னை விற்றுப்போட்ட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மேல் பொல்லாப்பு வரப்பண்ணி, உன் சந்ததியை அழித்துப்போட்டு, ஆகாபுக்கு சுவரில் நீர்விடும் ஒரு நாயாகிலும் இராதபடிக்கு இஸ்ரவேலில் அடைபட்டவனையும் விடுபட்டவனையும் சங்கர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மேல் பொல்லாப்பு வரப்பண்ணி, உன் சந்ததியை அழித்துப்போட்டு, ஆகாபுக்கு சுவரில் நீர்விடும் ஒரு நாயாகிலும் இராதபடிக்கு இஸ்ரவேலில் அடைபட்டவனையும் விடுபட்டவனையும் சங்கரி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ேசபேலையும் குறித்துக் கர்த்தர்: நாய்கள் யேசபேலை யெஸ்ரயேலின் மதில் அருகே தின்ன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ேசபேலையும் குறித்துக் கர்த்தர்: நாய்கள் யேசபேலை யெஸ்ரயேலின் மதில் அருகே தின்ன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ாபின் சந்ததியில் பட்டணத்திலே, சாகிறவனை நாய்களும், வெளியிலே சாகிறவனை ஆகாயத்துப் பறவைகளும் தின்னும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ாபின் சந்ததியில் பட்டணத்திலே, சாகிறவனை நாய்களும், வெளியிலே சாகிறவனை ஆகாயத்துப் பறவைகளும் தின்னும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மனைவியாகிய யேசபேல் தூண்டிவிட்டபடியே, கர்த்தரின் பார்வைக்குப் பொல்லாப்பானதைச் செய்ய, தன்னை விற்றுப்போட்ட ஆகாபைப்போல ஒருவனும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மனைவியாகிய யேசபேல் தூண்டிவிட்டபடியே, கர்த்தரின் பார்வைக்குப் பொல்லாப்பானதைச் செய்ய, தன்னை விற்றுப்போட்ட ஆகாபைப்போல ஒருவனும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இஸ்ரவேல் புத்திரருக்கு முன்னின்று துரத்திவிட்ட எமோரியர் செய்தபடியெல்லாம், அவன் நரகலான விக்கிரகங்களைப் பின்பற்றி, மகா அருவருப்பாய் நடந்துகொண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இஸ்ரவேல் புத்திரருக்கு முன்னின்று துரத்திவிட்ட எமோரியர் செய்தபடியெல்லாம், அவன் நரகலான விக்கிரகங்களைப் பின்பற்றி, மகா அருவருப்பாய் நடந்து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ாப் இந்த வார்த்தைகளைக் கேட்டபோது, தன் வஸ்திரங்களைக் கிழித்து, தன் சரீரத்தின்மேல் இரட்டைப்போர்த்துக்கொண்டு, உபவாசம்பண்ணி, இரட்டிலே படுத்துத் தாழ்மையாய் நடந்துகொ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ாப் இந்த வார்த்தைகளைக் கேட்டபோது, தன் வஸ்திரங்களைக் கிழித்து, தன் சரீரத்தின்மேல் இரட்டைப்போர்த்துக்கொண்டு, உபவாசம்பண்ணி, இரட்டிலே படுத்துத் தாழ்மையாய் நடந்துகொண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கர்த்தருடைய வார்த்தை திஸ்பியனாகிய எலியாவுக்கு உண்டாயிற்று, அவர்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ாப் எனக்கு முன்பாகத் தன்னைத் தாழ்த்தினதைக் கண்டாயா? அவன் எனக்கு முன்பாகத் தன்னைத் தாழ்த்துகிறபடியினால், நான் அவன் நாட்களில் அந்தப் பொல்லப்பை வரப்பண்ணாமல், அவன் குமாரன் நாட்களில் அதை அவன் வீட்டின்மேல் வரப்பண்ணுவே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ாப் எனக்கு முன்பாகத் தன்னைத் தாழ்த்தினதைக் கண்டாயா? அவன் எனக்கு முன்பாகத் தன்னைத் தாழ்த்துகிறபடியினால், நான் அவன் நாட்களில் அந்தப் பொல்லப்பை வரப்பண்ணாமல், அவன் குமாரன் நாட்களில் அதை அவன் வீட்டின்மேல் வரப்பண்ணுவேன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ாப் எனக்கு முன்பாகத் தன்னைத் தாழ்த்தினதைக் கண்டாயா? அவன் எனக்கு முன்பாகத் தன்னைத் தாழ்த்துகிறபடியினால், நான் அவன் நாட்களில் அந்தப் பொல்லப்பை வரப்பண்ணாமல், அவன் குமாரன் நாட்களில் அதை அவன் வீட்டின்மேல் வரப்பண்ணுவ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12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ఈ సంగతులైన తరువాత యెజ్రెయేలులో షోమ్రోను రాజైన అహాబు నగరును ఆనుకొని యెజ్రెయేలువాడైన నాబోతునకు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తోట కలిగి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హాబు నాబోతును పిలిపించినీ ద్రాక్ష తోట నా నగరును ఆనుకొని యున్నది గనుక అది నాకు కూరతోటక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కి ప్రతిగా దానికంటె మంచి ద్రాక్షతోట నీకిచ్చెదను, లేదా నీకు అనుకూలమైన యెడల దానిని క్రయమునకిమ్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ందుకు నాబోతునా పిత్రార్జితమును నీ కిచ్చుటకు నాకు ఎంతమాత్రమును వల్లపడద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పిత్రార్జితమును నీ కియ్యనని యెజ్రెయేలీయుడైన నాబోతు తనతో చెప్పినదానినిబట్టి అహాబు మూ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డుచుకొనినవాడై కోపముతో తన నగరునకు పోయి మంచముమీద పరుండి యెవరితోను మాటలాడకయు భోజనము చేయకయ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ంతట అతని భార్యయైన యెజెబెలు వచ్చినీవు మూతి ముడుచుకొనినవాడవై భోజనము చేయక యుండెదవేమని అతని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ఆమెతో ఇట్లనెనునీ ద్రాక్షతోటను క్రయమునకు నాకిమ్ము; లేక నీకు అనుకూలమైనయెడల దానికి మార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ియొక ద్రాక్షతోట నీ కిచ్చెదనని, యెజ్రె యేలీయుడైన నాబోతుతో నేను చెప్పగా అతడునా ద్రాక్షతోట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య్య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ందు కతని భార్యయైన యెజెబెలుఇశ్రాయేలులో నీవిప్పుడు రాజ్యపరిపాలనము చేయుటలేదా? లేచి భోజనము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స్సులో సంతోషముగా ఉండుము; నేనే యెజ్రెయేలీయుడైన నాబోతు ద్రాక్షతోట నీకిప్పించెదనని అతని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హాబు పేరట తాకీదు వ్రాయించి అతని ముద్రతో ముద్రించి, ఆ తాకీదును నాబోతు నివాసము చేయుచున్న పట్టణ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ద్దలకును సామంతులకును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తాకీదులో వ్రాయించిన దేమనగాఉపవాసదినము జరుగవలెనని మీరు చాటించి నాబోతును జనులయెదుట నిలువబె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ు దేవునిని రాజును దూషించితివని అతనిమీద సాక్ష్యము పలుకుటకు పనికిమాలిన యిద్దరు మనుష్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ధపరచుడి; తీర్పు అయినమీదట అతని బయటికి తీసికొని పోయి రాళ్లతో చావగొట్ట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అతని పట్టణపు పెద్దలును పట్టణమందు నివసించు సామంతులును యెజెబెలు తమకు పంపిన తాకీదు ప్రకా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ఎట్లనగా వారు ఉపవాసదినము చాటించి నాబోతును జనుల యెదుట నిలువబ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అప్పుడు పనికిమాలిన యిద్దరు మనుష్యులు సమాజములో ప్రవేశించి అతని యెదుట కూర్చుండినాబోతు దేవు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ు దూషించెనని జనుల సమక్షమున నాబోతుమీద సాక్ష్యము పలుకగా వారు పట్టణము బయటికి అతనిని తీసికొని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ళ్లతో చావగొ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బోతు రాతిదెబ్బలచేత మరణమాయెనని వారు యెజె బెలునకు వర్తమానము ప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బోతు రాతి దెబ్బల చేత మరణమాయెనని యెజెబెలు వినినాబోతు సజీవుడు కాడు, అతడు చనిపోయెను గనుక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చి యెజ్రె యేలీయుడైన నాబోతు క్రయమునకు నీకియ్యనొల్లక పోయిన అతని ద్రాక్షతోటను స్వాధీనపరచుకొన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ాబ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ాబోతు చనిపోయెనని అహాబు విని లేచి యెజ్రెయేలీయుడైన నాబోతు ద్రాక్షతోటను స్వాధీన పరచుకొనబ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యెహోవావాక్కు తిష్బీయుడైన ఏలీయ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వు లేచి షోమ్రోనులోనున్న ఇశ్రాయేలురాజైన అహాబును ఎదు ర్కొనుటకు బయలుదేరుము, అతడు నాబోతు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తోటలో ఉన్నాడు; అతడు దానిని స్వాధీనపరచు కొనబ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వు అతని చూచి యీలాగు ప్రకటిం చుముయెహోవా సెలవిచ్చునదేమనగాదీని స్వాధీన పరచుకొనవలెనన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బోతును చంపితివిగదా. యెహోవా సెలవిచ్చునదేమనగాఏ స్థలమందు కుక్కలు నాబోతు రక్తమును నాకెనో ఆ స్థలమం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క్కలు నీ రక్తమును నిజముగా నాకున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తట అహాబు ఏలీయాను చూచినా పగవాడా, నీ చేతిలో నేను చిక్కుబడితినా? అని పలుకగా ఏలీయా ఇట్లనెను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ృష్టికి కీడు చేయుటకు నిన్ను నీవే అమ్ముకొని యున్నావు గనుక నా చేతిలో నీవు చిక్క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దుకు యెహోవా ఈలాగు సెలవిచ్చెనునేను నీ మీదికి అపా యము రప్పించెదను; నీ సంతతివారిని నాశముచేత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ల్పులేమి ఘనులేమి ఇశ్రాయేలువారిలో అహాబు పక్షమున ఎవరును లేకుండ పురుషులనందరిని నిర్మూలముచే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ఇశ్రాయేలువారు పాపము చేయుటకు నీవు కారకుడవై నాకు కోపము పుట్టించితివి గనుక నెబాతు కుమారుడైన యరొబ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టుంబమునకును అహీయా కుమారుడైన బయెషా కుటుంబమునకును నేను చేసినట్లు నీ కుటుంబమునకు చేయుదున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ియు యెజెబెలునుగూర్చి యెహోవా సెలవిచ్చున దేమనగాయెజ్రెయేలు ప్రాకారమునొద్ద కుక్కలు యెజెబె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పట్టణమందు చచ్చు అహాబు సంబంధికులను కుక్కలు తినివేయును; బయటిభూములలో చచ్చువారిని ఆకాశపక్ష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ివేయును అని చెప్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తన భార్యయైన యెజెబెలు ప్రేరేపణచేత యెహోవా దృష్టికి కీడుచేయ తన్ను తాను అమ్ముకొనిన అహాబువంటి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్వ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ఇశ్రాయేలీయుల యెదుట నిలువకుండ యెహోవా వెళ్లగొట్టిన అమోరీయుల ఆచారరీతిగా విగ్రహములను పె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బహు హేయముగా ప్రవర్త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అహాబు ఆ మాటలు విని తన వస్త్ర ములను చింపు కొని గోనెపట్ట కట్టుకొని ఉపవాసముండి, గోనెపట్టమీద పర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ాకులపడ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​యెహోవా వాక్కు తిష్బీయుడైన ఏలీయ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​అహాబు నాకు భయపడి వినయముగా ప్రవర్తించుట చూచితివా? నాకు భయపడి అతడు వినయముగా ప్రవర్తించుటచేత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ాయము అతని కాలమునందు సంభవింపకుండ ఆపి, అతని కుమారుని కాలమునందు అతని కుటుంబికులమీదికి నే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2026-10-22T04:56:21Z</dcterms:created>
  <dcterms:modified xsi:type="dcterms:W3CDTF">2026-10-22T04:56:21Z</dcterms:modified>
  <dc:title>1 రాజులు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