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னுடைய பாவத்தைக் கர்த்தர் எண்ணாதிருக்கிறாரோ, அவன் பாக்கியவான் என்று தாவீது சொல்லி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 எப்பொழுது அவனுக்கு அப்படி எண்ணப்பட்டது? அவன் விருத்தசேதனமுள்ளவனாயிருந்தபோதோ, விருத்தசேதனமில்லாதவனாயிருந்தபோதோ? விருத்தசேதனமுள்ளவனாயிருந்தபோதல்ல, விருத்தசேதனமில்லாதவனாயிருந்தபோ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 எப்பொழுது அவனுக்கு அப்படி எண்ணப்பட்டது? அவன் விருத்தசேதனமுள்ளவனாயிருந்தபோதோ, விருத்தசேதனமில்லாதவனாயிருந்தபோதோ? விருத்தசேதனமுள்ளவனாயிருந்தபோதல்ல, விருத்தசேதனமில்லாதவனாயிருந்தபோ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ப்பிரமாணத்தைச் சார்ந்தவர்கள் சுதந்தரவாளிகளானால் விசுவாசம் வீணாய்போம், வாக்குத்தத்தமும் அவம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ியாயப்பிரமாணம் கோபாக்கினையை உண்டாக்குகிறது, நியாயப்பிரமாணமில்லாவிட்டால் மீறுதல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வாக்குத்தத்தம்பண்ணினதை நிறைவேற்ற வல்லவராயிருக்கிறாரென்று முழு நிச்சயமாய் நம்பி, தேவனை மகிமைப்படுத்தி, விசுவாசத்தில் வல்லவனா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அது அவனுக்கு நீதியாக எண்ண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அவனுக்கு நீதியாக எண்ணப்பட்டதென்பது, அவனுக்குமாத்திரமல்ல, நமக்காகவும் எழுதப்பட்ட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ானால், நம்முடைய தகப்பனாகிய ஆபிரகாம் மாம்சத்தின்படி என்னத்தைக் கண்டடைந்தான் என்று சொல்லுவோம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ரியை செய்கிறவனுக்கு வருகிற கூலி கிருபையென்றெண்ணப்படாமல், கடனென்றெண்ண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, கிரியைகளில்லாமல் தேவனாலே நீதிமானென்றெண்ணப்படுகிற மனுஷனுடைய பாக்கியத்தைக் காண்பிக்கும் பொருட்டு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ர்களுடைய அக்கிரமங்கள் மன்னிக்கப்பட்டதோ, எவர்களுடைய பாவங்கள் மூடப்பட்டதோ, அவர்கள் பாக்கியவான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ಯಾವನ ಪಾಪವನ್ನು ಲೆಕ್ಕಕ್ಕೆ ತರುವ ದಿಲ್ಲವೋ ಆ ಮನುಷ್ಯನೇ ಧನ್ಯನ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ಧನ್ಯತೆಯು ಸುನ್ನತಿಯಿದ್ದವರಿಗೆ ಮಾತ್ರವೋ? ಇಲ್ಲವೆ ಸುನ್ನತಿಯಿಲ್ಲದವರಿಗೂ ಆಗುತ್ತದೋ? ಯಾಕಂದರೆ ಅಬ್ರಹಾ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ಕ್ಕೆ ಅವನ ನಂಬಿಕೆಯೇ ನೀತಿಯೆಂದು ಎಣಿಸಲ್ಪಟ್ಟಿತೆಂಬದಾಗಿ ನಾವು ಹೇಳುತ್ತೇ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ಾಗಾದರೆ ಅದು ಯಾವಾಗ ಎಣಿಸಲ್ಪಟ್ಟಿತು? ಅವನಿಗೆ ಸುನ್ನತಿಯಾದ ಮೇಲೆಯೋ? ಸುನ್ನತಿಯಾಗು ವದಕ್ಕೆ ಮೊದಲೋ? ಸುನ್ನತ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ಲ್ಲ, ಸುನ್ನತಿಯಾಗುವದಕ್ಕೆ ಮೊದಲೇ ಎಣ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ಮೇಲೆ ನೀತಿಗೆ ಮುದ್ರೆಯಾಗಿ ಸುನ್ನತಿಯನ್ನು ಗುರುತಾಗಿ ಹೊಂದಿದನು. ಇದು ಸುನ್ನತಿಯಾಗುವದಕ್ಕೆ ಮೊದಲೇ ಅವನಿಗ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ಿಂದಾಯಿತು. ಹೀಗೆ ಅವನು ನಂಬುವವರೆಲ್ಲರಿಗೆ ಅಂದರೆ ಅವರು ಸುನ್ನತಿ ಯಿಲ್ಲದವರಾದಾಗ್ಯೂ ಅವರಿಗೆ ತಂದೆಯಾದನು;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ೂ ನೀತಿವಂತರೆಂದು ಎಣಿಸ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ಸುನ್ನತಿಯಿದ್ದವರಿಗೆ ತಂದೆಯಾದವನು ಸುನ್ನತಿಯವರಿಗೆ ಮಾತ್ರವಲ್ಲ, ಆದರೆ ಅಬ್ರಹಾಮನು ಸುನ್ನ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ಸಿಕೊಳ್ಳುವದಕ್ಕೆ ಮುಂಚೆ ನಡೆದ ನಂಬಿಕೆಯ ಹೆಜ್ಜೆಜಾಡಿನಲ್ಲಿ ನಡೆಯುತ್ತಿರುವ ಸುನ್ನತಿ ಯಿಲ್ಲದ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ಲೋಕಕ್ಕೆ ಬಾಧ್ಯನಾಗುವನೆಂಬ ವಾಗ್ದಾ ನವು ಅಬ್ರಹಾಮನಿಗಾಗಲಿ ಅವನ ಸಂತತಿಯವರಿ ಗಾಗಲಿ ನ್ಯಾಯಪ್ರಮಾಣ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್ದಲ್ಲ, ನಂಬಿಕೆ ಯಿಂದಾದ ನೀತಿಯಿಂದಲೇ ಆ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್ಯಾಯ ಪ್ರಮಾಣವನ್ನನುಸರಿಸುವವರು ಬಾಧ್ಯರಾಗಿದ್ದರೆ ನಂಬಿ ಕೆಯು ವ್ಯರ್ಥವಾಯಿತು, ವಾಗ್ದಾನವೂ ನಿರರ್ಥಕ 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್ಯಾಯಪ್ರಮಾಣವು ದೇವರ ಕೋಪಕ್ಕೆ ಗುರಿಮಾಡುವಂಥದ್ದು. ನ್ಯಾಯಪ್ರಮಾಣವಿಲ್ಲದ ಪಕ್ಷ ದಲ್ಲಿ ಆಜ್ಞಾತಿಕ್ರಮಣವೂ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ಕಾರಣ ಕೃಪೆ ಯಿಂದಲೇ ದೊರೆಯುವ ಆ ಬಾಧ್ಯತೆಯು ನಂಬಿಕೆಯ ಮುಖಾಂತರ ಸಿಕ್ಕುತ್ತದೆ. ಹೀಗೆ ಆ ವಾಗ್ದಾನವು ಅಬ್ರಹಾ 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ತಿಯವರೆಲ್ಲರಿಗೂ ಅಂದರೆ ನ್ಯಾಯ ಪ್ರಮಾಣವನ್ನು ಆಧಾರ ಮಾಡಿಕೊಂಡವರಿಗೆ ಮಾತ್ರ ವಲ್ಲದೆ ನಮ್ಮೆಲ್ಲರಿಗೆ ತಂದೆಯ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್ರಹಾಮ ನಲ್ಲಿದ್ದಂಥ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(ನಾನು ನಿನ್ನನ್ನು ಅನೇಕ ಜನಾಂಗಗಳಿಗೆ ತಂದೆ ಯಾಗಿ ನೇಮಿಸಿದ್ದೇನೆ ಎಂದು ಬರೆದಿರುವ ಪ್ರಕಾರ) ದೇವರು ಸತ್ತ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ಿಸುವವನಾಗಿಯೂ ಇಲ್ಲ ದ್ದನ್ನು ಇರುವದಾಗಿ ಕರೆಯುವವನಾಗಿಯೂ ಆಗಿದ್ದಾ ನೆಂದು ದೇವರ ಮುಂದೆ ಅಬ್ರಹಾಮನು ನಂಬ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ತಾನು ಅನೇಕ ಜನಾಂಗಗಳಿಗೆ ತಂದೆಯಾಗಿ ರುವನೆಂಬ ನಿರೀಕ್ಷೆಗೆ ಆಸ್ಪದವಿಲ್ಲದಿರುವಾಗಲೂ--ನಿನ್ನ ಸಂತಾನ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ಾಗುವದು ಎಂದು ಹೇಳಲ್ಪಟ್ಟಂತೆ ನಿರೀಕ್ಷಿಸಿ ನಂಬ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ಹೆಚ್ಚು ಕಡಿಮೆ ನೂರುವರುಷದವನಾಗಿದ್ದು ತನ್ನ ದೇಹವು ಆಗಲೇ ಮೃತಪ್ರಾಯವಾಯಿತೆಂದೂ ಸಾರಳಿಗೆ ಗರ್ಭಕಾ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ೆದುಹೋಯಿತೆಂದೂ ಯೋಚಿಸಿದನು; ಆದಾಗ್ಯೂ ಅವನು ಅಪನಂಬಿಕೆಯಿಂದ ಚಂಚಲನ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ು ಮಾಡಿದ ವಾಗ್ದಾನದ ವಿಷಯದಲ್ಲಿ ಅವನು ಅಪನಂಬಿಕೆಯಿಂದ ಚಂಚಲಚಿತ್ತನಾಗಲಿಲ್ಲ; ಆದರೆ ದೇವರನ್ನು ಘನಪಡಿಸುವವ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ಢನಂಬಿಕೆಯುಳ್ಳ 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ು ತನ್ನ ವಾಗ್ದಾನವನ್ನು ನೆರವೇರಿ ಸುವದಕ್ಕೆ ಸಮರ್ಥನೆಂದು ಪೂರಾ ಭರವಸವ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ರಿಂದ ಆ ನಂಬಿಕೆಯು ಅವನ ಲೆಕ್ಕಕ್ಕೆ ನೀತಿ ಯೆಂದು ಎಣ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ಅದು ಅವನ ಲೆಕ್ಕಕ್ಕೆ ನೀತಿಯೆಂದು ಎಣಿಸಲ್ಪಟ್ಟದ್ದು ಅವನಿಗೋಸ್ಕರ ಮಾತ್ರವ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ಮ್ಮ ಕರ್ತನಾದ ಯೇಸುವನ್ನು ಸತ್ತವರೊಳಗಿಂದ ಎಬ್ಬಿಸಿದಾತನನ್ನು ನಂಬುವ ನಾವು ನಂಬಿಕೆಯಿಂದ ನೀತಿವಂತ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ಿಸಲ್ಪಡುವಂತೆ ನಮಗೋಸ್ಕರವೂ ಬರೆಯ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ಮ್ಮ ಅಪ ರಾಧಗಳ ನಿಮಿತ್ತ ದೇವರು ಆತನನ್ನು ಮರಣಕ್ಕೆ ಒಪ್ಪಿಸಿಕೊಟ್ಟು ನಮಗೆ ನೀತಿವಂತರೆಂಬ ನಿರ್ಣಯವು ಉಂಟಾ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ನ್ನು ಜೀವದಿಂದ ಎಬ್ಬಿಸಿದನು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ಾಗಾದರೆ ನಮ್ಮ ಮೂಲಪಿತೃವಾಗಿರುವ ಅಬ್ರಹಾಮನು ಶರೀರಸಂಬಂಧವಾಗಿ ಏನು ಪಡೆದುಕೊಂಡನೆಂದು ಹೇಳ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ಬ್ರಹಾ ಮನು ಕ್ರಿಯೆಗಳಿಂದಲೇ ನೀತಿವಂತನಾದ ಪಕ್ಷದಲ್ಲಿ ಹೊಗಳಿಕೊಳ್ಳುವದಕ್ಕೆ ಅವನಿಗೆ ಅಸ್ಪದವಿರುವದು; ಆದರೆ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ಹೊಗಳಿಕೊಳ್ಳುವದಕ್ಕೆ ಆಸ್ಪದವ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ಾಗಾದರೆ ಬರಹವು ಹೇಳುವ ದೇನು? ಅಬ್ರಹಾಮನು ದೇವರನ್ನು ನಂಬಿದನು; ಆ ನಂಬಿಕೆಯು ಅವನ ಲೆಕ್ಕಕ್ಕೆ ನೀತ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ೆಲಸ ಮಾಡಿದವನಿಗೆ ಬರುವ ಸಂಬಳವು ಕೃಪೆಯಿಂದ ದೊರಕುವಂಥದ್ದೆಂದು ಎಣಿಕೆ ಯಾಗುವದಿಲ್ಲ; ಅದು ಸಲ್ಲತಕ್ಕದ್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ಯಾವನು ಪುಣ್ಯಕ್ರಿಯೆಗಳನ್ನು ಮಾಡಿದವನಾಗಿರದೆ ಭಕ್ತಿಹೀನರನ್ನು ನೀತಿವಂತರೆಂದು ನಿರ್ಣಯಿಸುವಾತನಲ್ಲಿ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ಿಡುತ್ತಾನೋ ಅವನ ನಂಬಿಕೆಯೇ ನೀತಿ ಎಂದು ಎಣ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ವರು ಯಾವನನ್ನು ಕ್ರಿಯೆ ಗಳಿಲ್ಲದೆ ನೀತಿವಂತನೆಂದು ಎಣಿಸುತ್ತಾನೋ ಅವನು ಧನ್ಯನೆಂದು ದಾವೀದನು ಸಹ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ೇಗಂ ದರೆ--ಯಾರ ಅಪರಾಧಗಳು ಕ್ಷಮಿಸಲ್ಪಟ್ಟಿವೆಯೋ ಯಾರ ಪಾಪಗಳು ಮುಚ್ಚಿವೆಯೋ ಅವರೇ ಧನ್ಯ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2026-10-20T02:58:46Z</dcterms:created>
  <dcterms:modified xsi:type="dcterms:W3CDTF">2026-10-20T02:58:46Z</dcterms:modified>
  <dc:title>ರೋಮಾಪುರದವರಿಗೆ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