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ேனைகளையுடைய நகரமே, இப்போது தண்டுதண்டாகக் கூடிக்கொள்; நமக்கு விரோதமாக முற்றிக்கை போடப்படும்; இஸ்ரவேலுடைய நியாயாதிபதியைக் கோலினால் கன்னத்திலே அடிப்ப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ேனைகளையுடைய நகரமே, இப்போது தண்டுதண்டாகக் கூடிக்கொள்; நமக்கு விரோதமாக முற்றிக்கை போடப்படும்; இஸ்ரவேலுடைய நியாயாதிபதியைக் கோலினால் கன்னத்திலே அடிப்ப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ிராத்தா என்னப்பட்ட பெத்லகேமே, நீ யூதேயாவிலுள்ள ஆயிரங்களுக்குள்ளே சிறியதாயிருந்தும், இஸ்ரவேலை ஆளப்போகிறவர் உன்னிடத்திலிருந்து புறப்பட்டு என்னிடத்தில் வருவார்; அவருடைய புறப்படுதல் அநாதி நாட்களாகிய பூர்வத்தினுடைய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ிராத்தா என்னப்பட்ட பெத்லகேமே, நீ யூதேயாவிலுள்ள ஆயிரங்களுக்குள்ளே சிறியதாயிருந்தும், இஸ்ரவேலை ஆளப்போகிறவர் உன்னிடத்திலிருந்து புறப்பட்டு என்னிடத்தில் வருவார்; அவருடைய புறப்படுதல் அநாதி நாட்களாகிய பூர்வத்தினுடைய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பிரசவிக்கிறவள் பிரசவிக்கிறமட்டும் அவர்களை ஒப்புக்கொடுப்பார்; அப்பொழுது அவருடைய சகோதரரில் மீதியானவர்கள் இஸ்ரவேல் புத்திரரோடுங்கூடத் திரும்ப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பிரசவிக்கிறவள் பிரசவிக்கிறமட்டும் அவர்களை ஒப்புக்கொடுப்பார்; அப்பொழுது அவருடைய சகோதரரில் மீதியானவர்கள் இஸ்ரவேல் புத்திரரோடுங்கூடத் திரும்ப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ின்றுகொண்டு, கர்த்தருடைய பலத்தோடும் தம்முடைய தேவனாகிய கர்த்தருடைய நாமத்தின் மகத்துவத்தோடும் மேய்ப்பார்; ஆகையால் அவர்கள் நிலைத்திருப்பார்கள்; அவர் இனிப் பூமியின் எல்லைகள் பரியந்தமும் மகிமைப்பட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ின்றுகொண்டு, கர்த்தருடைய பலத்தோடும் தம்முடைய தேவனாகிய கர்த்தருடைய நாமத்தின் மகத்துவத்தோடும் மேய்ப்பார்; ஆகையால் அவர்கள் நிலைத்திருப்பார்கள்; அவர் இனிப் பூமியின் எல்லைகள் பரியந்தமும் மகிமைப்படு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ின்றுகொண்டு, கர்த்தருடைய பலத்தோடும் தம்முடைய தேவனாகிய கர்த்தருடைய நாமத்தின் மகத்துவத்தோடும் மேய்ப்பார்; ஆகையால் அவர்கள் நிலைத்திருப்பார்கள்; அவர் இனிப் பூமியின் எல்லைகள் பரியந்தமும் மகிமைப்படு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ே சமாதான காரணர்; அசீரியன் நம்முடைய தேசத்திலே வரும்போதும், நம்முடைய அரண்மனைகளை மிதிக்கும்போதும், ஏழு மேய்ப்பரையும் மனுஷரில் எட்டு அதிபதிகளையும் அவனுக்கு விரோதமாக நிறுத்த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ே சமாதான காரணர்; அசீரியன் நம்முடைய தேசத்திலே வரும்போதும், நம்முடைய அரண்மனைகளை மிதிக்கும்போதும், ஏழு மேய்ப்பரையும் மனுஷரில் எட்டு அதிபதிகளையும் அவனுக்கு விரோதமாக நிறுத்த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்கள் அசீரியா தேசத்தையும், நிம்ரோதின் தேசத்தையும், அதினுடைய வாசல்களுக்கு உட்புறமாகப் பட்டயத்திற்கு இரையாக்குவார்கள்; அசீரியன் நம்முடைய தேசத்தில் வரும்போதும், நம்முடைய எல்லைகளை மிதிக்கும்போதும் அவனுக்கு நம்மைத் தப்புவிப்ப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்கள் அசீரியா தேசத்தையும், நிம்ரோதின் தேசத்தையும், அதினுடைய வாசல்களுக்கு உட்புறமாகப் பட்டயத்திற்கு இரையாக்குவார்கள்; அசீரியன் நம்முடைய தேசத்தில் வரும்போதும், நம்முடைய எல்லைகளை மிதிக்கும்போதும் அவனுக்கு நம்மைத் தப்புவிப்ப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ாக்கோபிலே மீதியானவர்கள் கர்த்தராலே வருகிற பனியைப்போலவும், மனுஷனுக்குக் காத்திராமலும், மனுபுத்திரருக்குத் தாமதியாமலும், பூண்டுகள்மேல் வருகிற மழைகளைப்போலவும், அநேக ஜனங்களின் நடுவிலே இருப்ப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ாக்கோபிலே மீதியானவர்கள் கர்த்தராலே வருகிற பனியைப்போலவும், மனுஷனுக்குக் காத்திராமலும், மனுபுத்திரருக்குத் தாமதியாமலும், பூண்டுகள்மேல் வருகிற மழைகளைப்போலவும், அநேக ஜனங்களின் நடுவிலே இருப்ப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ாக்கோபிலே மீதியானவர்கள், சிங்கம் காட்டுமிருகங்களுக்குள்ளே இருக்கிறதற்குச் சமானமாகவும் கடந்துபோய் மிதித்துத் தப்புவிப்பாரில்லாமல் பீறிப்போடுகிற பாலசிங்கம் ஆட்டுமந்தைகளுக்குள்ளே இருக்கிறதற்குச் சமானமாகவும் ஜாதிகளுக்குள் அநேக ஜனங்களின் நடுவிலே இருப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ாக்கோபிலே மீதியானவர்கள், சிங்கம் காட்டுமிருகங்களுக்குள்ளே இருக்கிறதற்குச் சமானமாகவும் கடந்துபோய் மிதித்துத் தப்புவிப்பாரில்லாமல் பீறிப்போடுகிற பாலசிங்கம் ஆட்டுமந்தைகளுக்குள்ளே இருக்கிறதற்குச் சமானமாகவும் ஜாதிகளுக்குள் அநேக ஜனங்களின் நடுவிலே இருப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ாக்கோபிலே மீதியானவர்கள், சிங்கம் காட்டுமிருகங்களுக்குள்ளே இருக்கிறதற்குச் சமானமாகவும் கடந்துபோய் மிதித்துத் தப்புவிப்பாரில்லாமல் பீறிப்போடுகிற பாலசிங்கம் ஆட்டுமந்தைகளுக்குள்ளே இருக்கிறதற்குச் சமானமாகவும் ஜாதிகளுக்குள் அநேக ஜனங்களின் நடுவிலே இருப்ப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னுடைய கை உன் விரோதிகளின்மேல் உயரும்; உன் சத்துருக்களெல்லாரும் சங்கரிக்கப்பட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ாளிலே நான் உன் குதிரைகளை உன் நடுவில் இராதபடிக்குச் சங்கரித்து, உன் இரதங்களை அழி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ாளிலே நான் உன் குதிரைகளை உன் நடுவில் இராதபடிக்குச் சங்கரித்து, உன் இரதங்களை அழி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ேசத்துப் பட்டணங்களைச் சங்கரித்து, உன் அரண்களையெல்லாம் நிர்மூலமாக்க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ூனிய வித்தைகள் உன் கையில் இராதபடிக்கு அகற்றுவேன்; நாள் பார்க்கிறவர்கள் உன்னிடத்தில் இல்லாமற்போவார்கள்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சுரூபங்களையும் உன் சிலைகளையும் உன் நடுவில் இராதபடிக்கு நிர்மூலமாக்குவேன்; உன் கையின் கிரியையை நீ இனிப் பணிந்துகொள்ள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சுரூபங்களையும் உன் சிலைகளையும் உன் நடுவில் இராதபடிக்கு நிர்மூலமாக்குவேன்; உன் கையின் கிரியையை நீ இனிப் பணிந்துகொள்ள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ன் விக்கிரகத்தோப்புகளை உன் நடுவில் இராதபடிக்குப் பிடுங்கி, உன் பட்டணங்களை அழித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ெவிகொடாத புறஜாதிகளிடத்திலே கோபத்தோடும் உக்கிரத்தோடும் நீதியைச் சரிக்கட்டுவே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રૂશાલેમ, તારી સૈના ભેગી કર, દુશ્મનોએ આપણને ઘેરો ઘાલ્યો છે; તેઓ ઇસ્રાએલના ન્યાયાધીશને ગાલ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ોટી વડે મા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ે બેથલેહેમ એફ્રાથાહ, તું યહૂદિયાનું સૌથી નાનકડું ગામડું છે, પણ મને લાગે છે કે, “ઇસ્રાએલનો શાસ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ામાંથી આવશે, જેના વંશના મૂળ ખૂબ પ્રાચીન કાળમા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થી યહોવા પોતાના લોકોનો ત્યાગ કરશે, પણ ગર્ભવતીને પુત્ર અવતરશે ત્યાં સુધી જ. ત્યારબાદ તો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ના જાતભાઇઓમાંથી બચવા પામેલાઓ દેશવટેથી પાછા આવી બીજા ઇસ્રાએલીઓની સાથે ભેગા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 યહોવાના સાર્મથ્યસહિત તથા પોતાના દેવ યહોવાના નામના પ્રતાપસહિત ઊભો રહીને પોતાના લોકોનું પાલ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ે. અને તેઓ સુરક્ષામાં રહેશે. અને તે વખતે તો આખી દુનિયામાં તેમનો પ્રભાવ પડતો હશે, અને તે જ શાં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ેલ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વે ત્યાં શાંતિ હશે, આશ્શૂરી સૈન્ય આપણા વતન વિરુદ્ધ ચઢી આવશે અને તે આપણી જમીન ઉપર કૂચ કરશ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આપણી કાળજી લેવા માટે તે સાત પાળકોની અને આપણને દોરવણી આપવા માટે આઠ સરદારોની નિમણૂંક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ઓ આશ્શૂરની ભૂમિ પર તરવારથી અને નિમ્રોદની ભૂમિ ઉપર ઉઘાડી તરવારોથી શાસન કરશે, અને તે આપણ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્શૂરથી બચાવશે જે આપણી ભૂમિ પર પ્રવેશ્યા છે અને જેણે આપણી સરહદોને કચડી નાખ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ઘણી પ્રજાઓમાંથી યાકૂબના બચવા પામેલા વંશજો ઘાસ ઉપર વરસતાં ઝાપટાં જેવા બની જશે, જે માણસ ઉપર આધ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તા નથી, કે તેના માટે રોકા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ાકૂબના બચી ગયેલાઓ ઘણી પ્રજાઓમાં વનનાં પશુઓમાં સિંહના જેવા, તથા ઘેટાંનાઁ ટોળામાં સિંહના બચ્ચ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વા થશે; કે જે તેઓમાં થઇને જાય તો તેમને કચરી નાખે છે, ને તેમને ફાડીને ટુકડા કરે છે, ને છોડાવનાર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ત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ારા શત્રુઓ પર તારો હાથ ઉગામાશે અને તારા બધા હરીફો નાશ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વળી યહોવા કહે છે કે, “તે દિવસે હું તમારી વચ્ચેથી તમારા ઘોડાઓનો વધ કરી નાખીશ અને તમારા રથોનો ના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ું તમારા દેશનાઁ નગરોનો નાશ કરીશ, ને તમારા સર્વ કિલ્લાઓ તોડી પાડીશ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વળી હું બધા જાદુગરોનો નાશ કરીશ અને બધા ભવિષ્યવેત્તાઓને હાંકી કાઢ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ું તમારી સર્વ મૂર્તિઓ અને સ્તુતિસ્તંભો જેની તમે ઉપાસના કરો છો તેનો નાશ કરીશ. તમારા હાથોએ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્યું છે તેની તમે ફરીથી ભકિત કરશો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મારા દેશમાંથી હું અશેરાદેવીની પ્રતિમાઓને ઉખેડી નાખીશ; અને તમારી મૂર્તિઓનો નાશ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અને મારી આજ્ઞાઓનું પાલન ન કરનાર પ્રજાઓ ઉપર હું રોષે ભરાઇને વૈર વાળ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2026-10-21T03:00:58Z</dcterms:created>
  <dcterms:modified xsi:type="dcterms:W3CDTF">2026-10-21T03:00:58Z</dcterms:modified>
  <dc:title>મીખાહ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