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presProps" Target="presProps.xml"/>
  <Relationship Id="rId65" Type="http://schemas.openxmlformats.org/officeDocument/2006/relationships/viewProps" Target="viewProps.xml"/>
  <Relationship Id="rId6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ரிய ராஜாவின் படைத்தலைவனாகிய நாகமான் என்பவன் தன் ஆண்டவனிடத்தில் பெரிய மனுஷனும் எண்ணிக்கையுள்ளவனுமாயிருந்தான்; அவனைக் கொண்டு கர்த்தர் சீரியாவுக்கு இரட்சிப்பைக் கட்டளையிட்டார்; மகா பராக்கிரமசாலியாகிய அவனோ குஷ்டரோகியாயிருந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ரிய ராஜாவின் படைத்தலைவனாகிய நாகமான் என்பவன் தன் ஆண்டவனிடத்தில் பெரிய மனுஷனும் எண்ணிக்கையுள்ளவனுமாயிருந்தான்; அவனைக் கொண்டு கர்த்தர் சீரியாவுக்கு இரட்சிப்பைக் கட்டளையிட்டார்; மகா பராக்கிரமசாலியாகிய அவனோ குஷ்டரோகியாயிருந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ீரியாவிலிருந்து தண்டுகள் புறப்பட்டு, இஸ்ரவேல் தேசத்திலிருந்து ஒரு சிறு பெண்ணைச் சிறைபிட்டித்துக்கொண்டு வந்திருந்தார்கள்; அவள் நாகமானின் மனைவிக்குப் பணிவிடை செய்துகொண்டிருந்த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ீரியாவிலிருந்து தண்டுகள் புறப்பட்டு, இஸ்ரவேல் தேசத்திலிருந்து ஒரு சிறு பெண்ணைச் சிறைபிட்டித்துக்கொண்டு வந்திருந்தார்கள்; அவள் நாகமானின் மனைவிக்குப் பணிவிடை செய்துகொண்டிருந்த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ள் தன் நாச்சியாரைப் பார்த்து: என் ஆண்டவன் சமாரியாவிலிருக்கிற தீர்க்கதரிசியினிடத்தில் போவாரானால் நலமாயிருக்கும்; அவர் இவருடைய குஷ்டரோகத்தை நீக்கிவிடுவார் என்றா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ள் தன் நாச்சியாரைப் பார்த்து: என் ஆண்டவன் சமாரியாவிலிருக்கிற தீர்க்கதரிசியினிடத்தில் போவாரானால் நலமாயிருக்கும்; அவர் இவருடைய குஷ்டரோகத்தை நீக்கிவிடுவார் என்றா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அவன் போய், இஸ்ரவேல் தேசத்துப் பெண் இன்ன இன்ன பிரகாரமாய்ச் சொல்லுகிறாள் என்று தன் ஆண்டவனிடத்தில் அறிவித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சீரியாவின் ராஜா: நல்லது போகலாம், இஸ்ரவேலின் ராஜாவுக்கு நிருபம் தருகிறேன் என்றான்; அப்படியே அவன் தன் கையிலே பத்துத் தாலந்து வெள்ளியையும், ஆறாயிரம் சேக்கல் நிறைபொன்னையும், பத்து மாற்றுவஸ்திரங்களையும் எடுத்துக்கொண்டுபோய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சீரியாவின் ராஜா: நல்லது போகலாம், இஸ்ரவேலின் ராஜாவுக்கு நிருபம் தருகிறேன் என்றான்; அப்படியே அவன் தன் கையிலே பத்துத் தாலந்து வெள்ளியையும், ஆறாயிரம் சேக்கல் நிறைபொன்னையும், பத்து மாற்றுவஸ்திரங்களையும் எடுத்துக்கொண்டுபோய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ின் ராஜாவிடத்தில் அந்த நிருபத்தைக் கொடுத்தான். அதிலே: இந்த நிருபத்தை உம்மிடத்தில் என் ஊழியக்காரனாகிய நாகமான் கொண்டுவருவான்; நீர் அவன் குஷ்டரோகத்தை நீக்கி விட அவனை உம்மிடத்தில் அனுப்பியிருக்கிறேன் என்று எழுதியிரு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ின் ராஜாவிடத்தில் அந்த நிருபத்தைக் கொடுத்தான். அதிலே: இந்த நிருபத்தை உம்மிடத்தில் என் ஊழியக்காரனாகிய நாகமான் கொண்டுவருவான்; நீர் அவன் குஷ்டரோகத்தை நீக்கி விட அவனை உம்மிடத்தில் அனுப்பியிருக்கிறேன் என்று எழுதியிரு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ின் ராஜா அந்த நிருபத்தை வாசித்தபோது, அவன் தன் வஸ்திரங்களைக் கிழித்துக்கொண்டு: ஒரு மனுஷனை அவன் குஷ்டரோகத்தினின்று நீக்கி விடவேண்டும் என்று, அவன் என்னிடத்தில் நிருபம் அனுப்புகிறதற்கு, கொல்லவும் உயிர்ப்பிக்கவும் நான் தேவனா? இவன் என்னை விரோதிக்க சமயம் தேடுகிறான் என்பதைச் சிந்தித்துப்பாருங்கள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ின் ராஜா அந்த நிருபத்தை வாசித்தபோது, அவன் தன் வஸ்திரங்களைக் கிழித்துக்கொண்டு: ஒரு மனுஷனை அவன் குஷ்டரோகத்தினின்று நீக்கி விடவேண்டும் என்று, அவன் என்னிடத்தில் நிருபம் அனுப்புகிறதற்கு, கொல்லவும் உயிர்ப்பிக்கவும் நான் தேவனா? இவன் என்னை விரோதிக்க சமயம் தேடுகிறான் என்பதைச் சிந்தித்துப்பாருங்கள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ின் ராஜா அந்த நிருபத்தை வாசித்தபோது, அவன் தன் வஸ்திரங்களைக் கிழித்துக்கொண்டு: ஒரு மனுஷனை அவன் குஷ்டரோகத்தினின்று நீக்கி விடவேண்டும் என்று, அவன் என்னிடத்தில் நிருபம் அனுப்புகிறதற்கு, கொல்லவும் உயிர்ப்பிக்கவும் நான் தேவனா? இவன் என்னை விரோதிக்க சமயம் தேடுகிறான் என்பதைச் சிந்தித்துப்பாருங்கள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ின் ராஜா தன் வஸ்திரங்களைக் கிழித்துக்கொண்ட செய்தியை தேவனுடைய மனுஷனாகிய எலிசா கேட்டபோது, அவன்: நீர் உம்முடைய வஸ்திரங்களைக் கிழித்துக்கொள்வானேன்? அவன் என்னிடத்தில் வந்து, இஸ்ரவேலிலே தீர்க்கதரிசி உண்டென்பதை அறிந்துகொள்ளட்டும் என்று ராஜாவுக்குச் சொல்லியனுப்பி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ின் ராஜா தன் வஸ்திரங்களைக் கிழித்துக்கொண்ட செய்தியை தேவனுடைய மனுஷனாகிய எலிசா கேட்டபோது, அவன்: நீர் உம்முடைய வஸ்திரங்களைக் கிழித்துக்கொள்வானேன்? அவன் என்னிடத்தில் வந்து, இஸ்ரவேலிலே தீர்க்கதரிசி உண்டென்பதை அறிந்துகொள்ளட்டும் என்று ராஜாவுக்குச் சொல்லியனுப்பி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ின் ராஜா தன் வஸ்திரங்களைக் கிழித்துக்கொண்ட செய்தியை தேவனுடைய மனுஷனாகிய எலிசா கேட்டபோது, அவன்: நீர் உம்முடைய வஸ்திரங்களைக் கிழித்துக்கொள்வானேன்? அவன் என்னிடத்தில் வந்து, இஸ்ரவேலிலே தீர்க்கதரிசி உண்டென்பதை அறிந்துகொள்ளட்டும் என்று ராஜாவுக்குச் சொல்லியனுப்பி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 நாகமான்: தயவுசெய்து, இரண்டு தாலந்தை வாங்கிக்கொள் என்று சொல்லி, அவனை வருந்தி, இரண்டு தாலந்து வெள்ளியை இரண்டு கைகளில் இரண்டு மாற்று வஸ்திரங்களோடே கட்டி, அவனுக்கு முன்பாகச் சுமந்து போக, தன் வேலைக்காரரான இரண்டு பேர்மேல் வைத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 நாகமான்: தயவுசெய்து, இரண்டு தாலந்தை வாங்கிக்கொள் என்று சொல்லி, அவனை வருந்தி, இரண்டு தாலந்து வெள்ளியை இரண்டு கைகளில் இரண்டு மாற்று வஸ்திரங்களோடே கட்டி, அவனுக்கு முன்பாகச் சுமந்து போக, தன் வேலைக்காரரான இரண்டு பேர்மேல் வைத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 நாகமான்: தயவுசெய்து, இரண்டு தாலந்தை வாங்கிக்கொள் என்று சொல்லி, அவனை வருந்தி, இரண்டு தாலந்து வெள்ளியை இரண்டு கைகளில் இரண்டு மாற்று வஸ்திரங்களோடே கட்டி, அவனுக்கு முன்பாகச் சுமந்து போக, தன் வேலைக்காரரான இரண்டு பேர்மேல் வைத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டியே நாகமான் தன் குதிரைகளோடும் தன் இரதத்தோடும் வந்து எலிசாவின் வாசற்படியிலே நி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டியே நாகமான் தன் குதிரைகளோடும் தன் இரதத்தோடும் வந்து எலிசாவின் வாசற்படியிலே நி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எலிசா: அவனிடத்தில் ஆள் அனுப்பி, நீ போய், யோர்தானில் ஏழுதரம் ஸ்நானம்பண்ணு; அப்பொழுது உன் மாம்சம் மாறி, நீ சுத்தமாவாய் என்று சொல்லச்சொன்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எலிசா: அவனிடத்தில் ஆள் அனுப்பி, நீ போய், யோர்தானில் ஏழுதரம் ஸ்நானம்பண்ணு; அப்பொழுது உன் மாம்சம் மாறி, நீ சுத்தமாவாய் என்று சொல்லச்சொன்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மேட்டண்டைக்கு வந்தபோது, அவன் அதை அவர்கள் கையிலிருந்து வாங்கி, வீட்டிலே வைத்து, அந்த மனுஷரை அனுப்பிவிட்டான்; அவர்கள் போய்விட்ட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மேட்டண்டைக்கு வந்தபோது, அவன் அதை அவர்கள் கையிலிருந்து வாங்கி, வீட்டிலே வைத்து, அந்த மனுஷரை அனுப்பிவிட்டான்; அவர்கள் போய்விட்ட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நாகமான் கடுங்கோபங்கொண்டு, புறப்பட்டுப்போய்: அவன் வெளியே வந்து நின்று, தன் தேவனாகிய கர்த்தருடைய நாமத்தைத் தொழுது, தன் கையினால் அந்த இடத்தைத் தடவி, இவ்விதமாய்க் குஷ்டரோகத்தை நீக்கிவிடுவான் என்று எனக்குள் நினைத்திருந்த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நாகமான் கடுங்கோபங்கொண்டு, புறப்பட்டுப்போய்: அவன் வெளியே வந்து நின்று, தன் தேவனாகிய கர்த்தருடைய நாமத்தைத் தொழுது, தன் கையினால் அந்த இடத்தைத் தடவி, இவ்விதமாய்க் குஷ்டரோகத்தை நீக்கிவிடுவான் என்று எனக்குள் நினைத்திருந்த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பு அவன் உள்ளே போய்த் தன் எஜமானுக்கு முன்பாக நின்றான்; கேயாசியே, எங்கேயிருந்து வந்தாய் என்று எலிசா அவனைக் கேட்டதற்கு, அவன்: உமது அடியான் எங்கும் போகவில்லை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பு அவன் உள்ளே போய்த் தன் எஜமானுக்கு முன்பாக நின்றான்; கேயாசியே, எங்கேயிருந்து வந்தாய் என்று எலிசா அவனைக் கேட்டதற்கு, அவன்: உமது அடியான் எங்கும் போகவில்லை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ஸ்நானம்பண்ணிச் சுத்தமாகிறதற்கு இஸ்ரவேலின் தண்ணீர்கள் எல்லாவற்றைப்பார்க்கிலும் தமஸ்குவின் நதிகளாகிய ஆப்னாவும் பர்பாரும் நல்லதல்லவோ என்று சொல்லி, உக்கிரத்தோடே திரும்பிப் போ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ஸ்நானம்பண்ணிச் சுத்தமாகிறதற்கு இஸ்ரவேலின் தண்ணீர்கள் எல்லாவற்றைப்பார்க்கிலும் தமஸ்குவின் நதிகளாகிய ஆப்னாவும் பர்பாரும் நல்லதல்லவோ என்று சொல்லி, உக்கிரத்தோடே திரும்பிப் போ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அவன் இவனைப் பார்த்து: அந்த மனுஷன் உனக்கு எதிர் கொண்டுவர தன் இரதத்திலிருந்து இறங்கித் திரும்புகிறபோது என் மனம் உன்னுடன்கூடச் செல்லவில்லையா? பணத்தை வாங்குகிறதற்கும், வஸ்திரங்களையும் ஒலிவத்தோப்புகளையும் திராட்சத்தோட்டங்களையும் ஆடுமாடுகளையும் வேலைக்காரரையும் வேலைக்காரிகளையும் வாங்குகிறதற்கும் இது காலமா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அவன் இவனைப் பார்த்து: அந்த மனுஷன் உனக்கு எதிர் கொண்டுவர தன் இரதத்திலிருந்து இறங்கித் திரும்புகிறபோது என் மனம் உன்னுடன்கூடச் செல்லவில்லையா? பணத்தை வாங்குகிறதற்கும், வஸ்திரங்களையும் ஒலிவத்தோப்புகளையும் திராட்சத்தோட்டங்களையும் ஆடுமாடுகளையும் வேலைக்காரரையும் வேலைக்காரிகளையும் வாங்குகிறதற்கும் இது காலமா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அவன் இவனைப் பார்த்து: அந்த மனுஷன் உனக்கு எதிர் கொண்டுவர தன் இரதத்திலிருந்து இறங்கித் திரும்புகிறபோது என் மனம் உன்னுடன்கூடச் செல்லவில்லையா? பணத்தை வாங்குகிறதற்கும், வஸ்திரங்களையும் ஒலிவத்தோப்புகளையும் திராட்சத்தோட்டங்களையும் ஆடுமாடுகளையும் வேலைக்காரரையும் வேலைக்காரிகளையும் வாங்குகிறதற்கும் இது காலமா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ஊழியக்காரர் சமீபத்தில் வந்து, அவனை நோக்கி: தகப்பனே, அந்தத் தீர்க்கதரிசி ஒரு பெரிய காரியத்தைச் செய்ய உமக்குச் சொல்லியிருந்தால் அதை நீர் செய்வீர் அல்லவா? ஸ்நானம் பண்ணும், அப்பொழுது சுத்தமாவீர் என்று அவர் உம்மோடே சொல்லும் போது, அதைச் செய்யவேண்டியது எத்தனை அதிகம் என்று சொன்ன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ஊழியக்காரர் சமீபத்தில் வந்து, அவனை நோக்கி: தகப்பனே, அந்தத் தீர்க்கதரிசி ஒரு பெரிய காரியத்தைச் செய்ய உமக்குச் சொல்லியிருந்தால் அதை நீர் செய்வீர் அல்லவா? ஸ்நானம் பண்ணும், அப்பொழுது சுத்தமாவீர் என்று அவர் உம்மோடே சொல்லும் போது, அதைச் செய்யவேண்டியது எத்தனை அதிகம் என்று சொன்ன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கையால் நாகமானின் குஷ்டரோகம் உன்னையும் உன் சந்ததியாரையும் என்றைக்கும் பிடித்திருக்கும் என்றான்; உடனே அவன் உறைந்த மழை நிறமான குஷ்டரோகியாகி, அவன் சமுகத்தை விட்டுப் புறப்பட்டுப் போ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கையால் நாகமானின் குஷ்டரோகம் உன்னையும் உன் சந்ததியாரையும் என்றைக்கும் பிடித்திருக்கும் என்றான்; உடனே அவன் உறைந்த மழை நிறமான குஷ்டரோகியாகி, அவன் சமுகத்தை விட்டுப் புறப்பட்டுப் போ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 இறங்கி, தேவனுடைய மனுஷன் வார்த்தையின்படியே யோர்தானில் ஏழுதரம் முழுகினபோது, அவன் மாம்சம் ஒரு சிறுபிள்ளையின் மாம்சத்தைப்போல மாறி, அவன் சுத்தமா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 இறங்கி, தேவனுடைய மனுஷன் வார்த்தையின்படியே யோர்தானில் ஏழுதரம் முழுகினபோது, அவன் மாம்சம் ஒரு சிறுபிள்ளையின் மாம்சத்தைப்போல மாறி, அவன் சுத்தமா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ன் தன் கூட்டத்தோடெல்லாம் தேவனுடைய மனுஷனிடத்துக்குத் திரும்பிவந்து, அவனுக்கு முன்பாக நின்று: இதோ, இஸ்ரவேலிலிருக்கிற தேவனைத்தவிர பூமியெங்கும் வேறே தேவன் இல்லை என்பதை அறிந்தேன்; இப்போதும் உமது அடியேன் கையில் ஒரு காணிக்கை வாங்கிக்கொள்ள வேண்டும்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ன் தன் கூட்டத்தோடெல்லாம் தேவனுடைய மனுஷனிடத்துக்குத் திரும்பிவந்து, அவனுக்கு முன்பாக நின்று: இதோ, இஸ்ரவேலிலிருக்கிற தேவனைத்தவிர பூமியெங்கும் வேறே தேவன் இல்லை என்பதை அறிந்தேன்; இப்போதும் உமது அடியேன் கையில் ஒரு காணிக்கை வாங்கிக்கொள்ள வேண்டும்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ன் தன் கூட்டத்தோடெல்லாம் தேவனுடைய மனுஷனிடத்துக்குத் திரும்பிவந்து, அவனுக்கு முன்பாக நின்று: இதோ, இஸ்ரவேலிலிருக்கிற தேவனைத்தவிர பூமியெங்கும் வேறே தேவன் இல்லை என்பதை அறிந்தேன்; இப்போதும் உமது அடியேன் கையில் ஒரு காணிக்கை வாங்கிக்கொள்ள வேண்டும்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அவன்: நான் வாங்குகிறதில்லை என்று கர்த்தருக்கு முன்பாக அவருடைய ஜீவனைக்கொண்டு சொல்லுகிறேன் என்றான்; வாங்கவேண்டும் என்று அவனை வருந்தினாலும் தட்டுதல் பண்ணிவிட்ட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அவன்: நான் வாங்குகிறதில்லை என்று கர்த்தருக்கு முன்பாக அவருடைய ஜீவனைக்கொண்டு சொல்லுகிறேன் என்றான்; வாங்கவேண்டும் என்று அவனை வருந்தினாலும் தட்டுதல் பண்ணிவிட்ட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நாகமான்: ஆனாலும் இரண்டு கோவேறு கழுதைகள் சுமக்கத்தக்க இரண்டு பொதி மண் உமது அடியேனுக்குக் கட்டளையிடவேண்டும்; உமது அடியேன் இனிக் கர்த்தருக்கே அல்லாமல், அந்நிய தேவர்களுக்குச் சர்வாங்க தகனத்தையும் பலியையும் செலுத்துவதில்லை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நாகமான்: ஆனாலும் இரண்டு கோவேறு கழுதைகள் சுமக்கத்தக்க இரண்டு பொதி மண் உமது அடியேனுக்குக் கட்டளையிடவேண்டும்; உமது அடியேன் இனிக் கர்த்தருக்கே அல்லாமல், அந்நிய தேவர்களுக்குச் சர்வாங்க தகனத்தையும் பலியையும் செலுத்துவதில்லை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 காரியத்தையே கர்த்தர் உமது அடியேனுக்கு மன்னிப்பாராக; என் ஆண்டவன் பணிந்துகொள்ள நிம்மோன் கோவிலுக்குள் பிரவேசிக்கும்போது, நான் அவருக்குக் கைலாகு கொடுத்து நிம்மோன் கோவிலிலே பணியவேண்டியதாகும்; இப்படி ரிம்மோன் கோவிலில் நான் பணிய வேண்டிய இந்தக் காரியத்தைக் கர்த்தர் உமது அடியேனுக்கு மன்னிப்பாராக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 காரியத்தையே கர்த்தர் உமது அடியேனுக்கு மன்னிப்பாராக; என் ஆண்டவன் பணிந்துகொள்ள நிம்மோன் கோவிலுக்குள் பிரவேசிக்கும்போது, நான் அவருக்குக் கைலாகு கொடுத்து நிம்மோன் கோவிலிலே பணியவேண்டியதாகும்; இப்படி ரிம்மோன் கோவிலில் நான் பணிய வேண்டிய இந்தக் காரியத்தைக் கர்த்தர் உமது அடியேனுக்கு மன்னிப்பாராக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 காரியத்தையே கர்த்தர் உமது அடியேனுக்கு மன்னிப்பாராக; என் ஆண்டவன் பணிந்துகொள்ள நிம்மோன் கோவிலுக்குள் பிரவேசிக்கும்போது, நான் அவருக்குக் கைலாகு கொடுத்து நிம்மோன் கோவிலிலே பணியவேண்டியதாகும்; இப்படி ரிம்மோன் கோவிலில் நான் பணிய வேண்டிய இந்தக் காரியத்தைக் கர்த்தர் உமது அடியேனுக்கு மன்னிப்பாராக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அவன்: சமாதானத்தோடேபோ என்றான்; இவன் புறப்பட்டுக் கொஞ்சதூரம் போனபோது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ுடைய மனுஷனாகிய எலிசாவின் வேலைக்காரன் கேயாசி என்பவன், அந்தச் சீரியனாகிய நாகமான் கொண்டு வந்ததை என் ஆண்டவன் அவன் கையிலே வாங்காமல் அவனை விட்டுவிட்டார்; நான் அவன் பிறகே ஓடி, அவன் கையிலே ஏதாகிலும் வாங்குவேன் என்று கர்த்தருடைய ஜீவன்மேல் ஆணையிட்டு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ுடைய மனுஷனாகிய எலிசாவின் வேலைக்காரன் கேயாசி என்பவன், அந்தச் சீரியனாகிய நாகமான் கொண்டு வந்ததை என் ஆண்டவன் அவன் கையிலே வாங்காமல் அவனை விட்டுவிட்டார்; நான் அவன் பிறகே ஓடி, அவன் கையிலே ஏதாகிலும் வாங்குவேன் என்று கர்த்தருடைய ஜீவன்மேல் ஆணையிட்டு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ுடைய மனுஷனாகிய எலிசாவின் வேலைக்காரன் கேயாசி என்பவன், அந்தச் சீரியனாகிய நாகமான் கொண்டு வந்ததை என் ஆண்டவன் அவன் கையிலே வாங்காமல் அவனை விட்டுவிட்டார்; நான் அவன் பிறகே ஓடி, அவன் கையிலே ஏதாகிலும் வாங்குவேன் என்று கர்த்தருடைய ஜீவன்மேல் ஆணையிட்டு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கமானைப் பின் தொடர்ந்தான்; அவன் தன் பிறகே ஓடிவருகிறதை நாகமான் கண்டபோது, அவனுக்கு எதிர்கொண்டு போக இரத்தத்திலிருந்து குதித்து: சுகசெய்தியா என்று கேட்ட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கமானைப் பின் தொடர்ந்தான்; அவன் தன் பிறகே ஓடிவருகிறதை நாகமான் கண்டபோது, அவனுக்கு எதிர்கொண்டு போக இரத்தத்திலிருந்து குதித்து: சுகசெய்தியா என்று கேட்ட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 அவன்: சுகசெய்திதான்; தீர்க்கதரிசிகளின் புத்திரரில் இரண்டு வாலிபர் இப்பொழுதுதான் எப்பிராயீம் மலைத்தேசத்திலிருந்து என்னிடத்தில் வந்தார்கள்; அவர்களுக்கு ஒரு தாலந்து வெள்ளியையும், இரண்டு மாற்றுவஸ்திரங்களையும் தரவேண்டும் என்று கேட்க, என் எஜமான் என்னை அனுப்பினார் என்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 அவன்: சுகசெய்திதான்; தீர்க்கதரிசிகளின் புத்திரரில் இரண்டு வாலிபர் இப்பொழுதுதான் எப்பிராயீம் மலைத்தேசத்திலிருந்து என்னிடத்தில் வந்தார்கள்; அவர்களுக்கு ஒரு தாலந்து வெள்ளியையும், இரண்டு மாற்றுவஸ்திரங்களையும் தரவேண்டும் என்று கேட்க, என் எஜமான் என்னை அனுப்பினார் என்ற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 அவன்: சுகசெய்திதான்; தீர்க்கதரிசிகளின் புத்திரரில் இரண்டு வாலிபர் இப்பொழுதுதான் எப்பிராயீம் மலைத்தேசத்திலிருந்து என்னிடத்தில் வந்தார்கள்; அவர்களுக்கு ஒரு தாலந்து வெள்ளியையும், இரண்டு மாற்றுவஸ்திரங்களையும் தரவேண்டும் என்று கேட்க, என் எஜமான் என்னை அனுப்பினார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અરામના રાજાનો સેનાપતિ નામાંન તેના રાજાનો માંનીતો અને કૃપાપાત્ર માંણસ ગણાતો હતો, કારણ, યહોવાએ એ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રફતે અરામીઓને વિજય અપાવ્યો હતો. તે વીર યોદ્ધો હતો, પણ તે કોઢથી પીડા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અરામના દળો ઇસ્રાએલમાં થઈને પાછાં ફરતાં હતા ત્યારે કેટલાંક બંદીવાનો સાથે એક નાની છોકરીને પણ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ુલામ તરીકે પકડી ગયા હતા. તેને નામાંનની પત્નીની દાસી તરીકે રાખવામાં આવ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ણે પોતાની શેઠાણીને કહ્યું, “હું ઇચ્છું છું કે, ઇશ્વર કરે ને માંરા શેઠ પ્રબોધક પાસે સમરૂન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ય, તેઓ તેના ચામડીના રોગનો ઇલાજ કરશ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નામાંને જઈને પોતાના રાજાને કહ્યું કે, ઇસ્રાએલ દેશની છોકરી આમ ક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અરામના રાજાએ કહ્યું, “સારું, તું જરૂર જા, હું ઇસ્રાએલના રાજા પર તને પત્ર લખી આપીશ.”આથી નામાંન 10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ણ ચાંદી, 6,000 સોનામહોર અને 10 જોડ પોશાક લઈને સમરૂન જવા ઉપડ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ણે ઇસ્રાએલના રાજાને પત્ર આપ્યો, જે નીચે મુજબ હતો, “હું માંરા સેવક નામાંનને તમાંરી પાસે મોકલ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ં, તમે એનો ચામડીનો રોગ કોઢ મટાડશ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જેવો ઇસ્રાએલના રાજાએ પત્ર વાંચ્યો, તે ગભરાઈ ગયો અને પોતાનાં કપડાં એમ કહેતા ફાડી નાખ્યાં, “કે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કંઈ દેવ નથી કે જે મરેલા માંણસને જીવતો કરે? એણેે મને આ માંણસને એનો રોગ મટાડવા માંટે મોકલી આપ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! જરૂર એ માંરી સાથે યુદ્ધ કરવા માંગે છ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ણ જ્યારે દેવના માંણસ એલિશાના જાણવામાં આવ્યુ કે ઇસ્રાએલના રાજાએ પોતાનાં વસ્ત્ર ફાડયાં છે, ત્ય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ણે તેને સંદેશો મોકલ્યો: “તું શા માંટે ગભરાઈ ગયો છે? તું નામાંનને માંરી પાસે મોકલ, એટલે એ જાણશે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હીં ઇસ્રાએલમાં યહોવાનો એક સાચો પ્રબોધક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નામાંને કહ્યું, “જરૂર; ખુશીથી 68 કિલો લઈ જાઓ.” આ રીતે નામાંને તેને ખૂબ કિંમતી એવાં બે જો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સ્ત્રો આપ્યાં, અને બે થેલામાં લગભગ 68 કિલો ચાંદી આપી તે તેણે તેના નોકરોના માંથે ચઢાવી; અને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ેહઝીએની આગળ ચાલવા લાગ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થી પોતાના રથો અને માંણસો સાથે નામાંન એલિશા પ્રબોધકના ઘરે ગયો અને તેના બારણા સામે આવીને ઊભ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એલિશાએ અંદર રહીને જ તેને કહેવડાવ્યું કે, ‘તું યર્દન નદીએ જા; અને તેમાં સાત વખત સ્નાન કર, તા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ોઢનો રોગ મટી જશે અને તું શુદ્વ થશ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જયારે ગેહઝીએ એલિશા રહેતો હતો તે ટેકરી પર પહોંચ્યો, ત્યારે તેણે પેલા બે માંણસો પાસેથી વસ્તુઓ લઈ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રમાં મૂકી દઈ તેમને મોકલી દીધા, પછી તેઓ વિદાય થ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પણ નામાંન તો ગુસ્સે થઈને બબડતો બબડતો ચાલ્યો ગયો કે, “હું તો એમ ધારતો હતો કે, તે બહાર આવી માં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સે ઊભો રહી, પોતાના દેવ યહોવાનું નામ લઈ, રોગવાળા ભાગ પર હાથ ફેરવી કોઢ મટાડી દ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જયારે તે અંદર જઈને પોતાના શેઠની આગળ ઊભો રહ્યો ત્યારે અલિશાએ કહ્યું, “ગેહઝીએ, તું કયાં ગ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?”ગેહઝીએ કહ્યું, “કયાંય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દમસ્કની નદીઓ અબાનાહ અને ફાર્પાર ઇસ્રાએલની બીજી નદીઓ કરતાં વધારે સારી નથી? તેમાં સ્નાન કરીને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ગમુકત ન થઈ શકું? આમ તે પાછો ફરીને ગુસ્સામાં ચાલ્યો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પણ એલિશાએ કહ્યું, “જયારે રથમાંથી કૂદીને કોઇ તમને મળવા આવ્યું, ત્યારે માંરો આત્માં તમાંરી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ોતો? આ કંઈ ભેટ લેવાનો પ્રસંગ છે? આ કંઈ પૈસા, કપડાં, જેતૂનની વાડીઓ, અને દ્રાક્ષની વાડીઓ ઘેટાં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ળદો તથા દાસ અને દાસીઓ લેવાનો પ્રસંગ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ણ તેના નોકરોએ તેની પાસે જઈને તેને કહ્યું, “પ્રબોધકે આપને કોઈ મુશ્કેલ કાર્ય કરવા માંટે કહ્ય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ોત, તો તમે કર્યુ હોત કે નહિ? તેથી તેની આજ્ઞાને આધીન અવશ્ય થાઓ. જાઓ, સ્નાન કરીને શુદ્વ થાઓ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એથી નામાંનનો કોઢ તને અને તારા વંશજોને કાયમનો વળગશે.”તે ક્ષણે જ ગેહઝીને તરત જ કોઢ ફૂટી નીકળ્ય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ની ચામડી હિમ જેવી સફેદ થઈ ગઈ અને તે એલિશાથી દૂર ચાલ્યો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આથી તેણે જઈને દેવભકત એલિશાએ કહ્યા પ્રમાંણે યર્દનમાં સાત વખત ડૂબકી માંરી, એટલે તેની ચામડી, બાળક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ામડી જેવી ચોખ્ખી થઈ ગ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્યાર પછી તે પોતાના આખા રસાલા સાથે દેવભકત એલિશા પાસે પાછો જઈ તેમની સામે ઊભો રહીને બોલ્યો, “હવ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ને ખાતરી થઈ કે; ઇસ્રાએલ સિવાય પૃથ્વી પર કયાંય દેવ નથી; હવે આપ આ સેવકની એક ભેટ સ્વીકારવાની કૃપ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પણ એલિશાએ કહ્યું, “જે યહોવાનો હું સેવક છું તેના સમ ખાઈને કહું છું કે, હું કોઈ ભેટ સ્વીકારી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.”નામાંને તેને કંઈક સ્વીકારવા માંટે આગ્રહ કર્યો, પણ તેણે માંન્યું નહ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્યારે નામાંન બોલ્યો, “આપ ના જ પાડો છો તો આ સેવકને બે ખચ્ચર માંટી આપો, કારણ, હું હવે યહોવા સિવા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ીજા કોઈ દેવને દહનાર્પણ કે યજ્ઞો ચડાવવાન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માંત્ર આટલી એક બાબતમાં હું યહોવાની ક્ષમાં યાચું છું, અને તે એ કે માંરા રાજા જયારે રિમ્મોન દેવ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ંદિરમાં પૂજા કરવા જાય છે, ત્યારે માંરા હાથનો ટેકો લે છે. અને તેઓ ત્યાં પગે લાગે છે. ત્યારે હું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ગે લાગું છું. યહોવા, આ સેવકને આટલી ક્ષમાં કર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એલિશાએ કહ્યું, “સારું, શાંતિથી જા,”પછી નામાંન સ્વદેશ જવા રવાના થ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્યાં દેવભકત એલિશાના નોકર ગેહઝીએ મનમાં કહ્યું, “શું માંરા શેઠે આ અરામી નામાંનને તે જે ભેટ લાવ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સ્વીકાર્યા વિના જ એમને એમ જવા દીધો? યહોવાના સમ. હું દોડતો તેની પાછળ જાઉ છું અને તેની પાસેથી કં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ઈ આવું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એમ વિચારીને ગેહઝીએ નામાંનની પાછળ દોડતો નીકળી પડયો. જયારે નામાંને તેને પોતાની પાછળ દોડતો જો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રે તે રથમાંથી તેને મળવા કૂદી પડયો અને બોલ્યો, “બધું કુશળ તો છે ન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ેણે કહ્યું, “બધું કુશળ છે. માંરા શેઠે મને મોકલ્યો છે. તેણે કહ્યું કે, ‘એફ્રાઈમના ટેકરી પ્રદેશ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બોધકોના સમૂહમાંથી બે યુવાનો હમણાં જ આવ્યા છે, તેમને લગભગ 34 કિલો ચાંદી અને બે જોડી કપડાં જોઇ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2026-10-20T04:38:41Z</dcterms:created>
  <dcterms:modified xsi:type="dcterms:W3CDTF">2026-10-20T04:38:41Z</dcterms:modified>
  <dc:title>૨ રાજાઓ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