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யூதாதேசத்தில் பாடப்படும் பாட்டாவது: பெலனான நகரம் நமக்கு உண்டு; இரட்சிப்பையே அதற்கு மதிலும் அரணுமாக ஏற்படுத்துவ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யூதாதேசத்தில் பாடப்படும் பாட்டாவது: பெலனான நகரம் நமக்கு உண்டு; இரட்சிப்பையே அதற்கு மதிலும் அரணுமாக ஏற்படுத்துவ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த்தியத்தைக் கைக்கொண்டுவருகிற நீதியுள்ள ஜாதி உள்ளே பிரவேசிப்பதற்காக வாசல்களைத் திறவ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ை உறுதியாய்ப் பற்றிக்கொண்ட மனதையுடையவன் உம்மையே நம்பியிருக்கிறபடியால், நீர் அவனைப் பூரண சமாதானத்துடன் காத்துக்கொள்வ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ை என்றென்றைக்கும் நம்புங்கள்; கர்த்தராகிய யேகோவா நித்திய கன்மலையாயிர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உயரத்திலே வாசமாயிருக்கிறவர்களையும் கீழே தள்ளுகிறார், உயர்ந்த நகரத்தையும் தாழ்த்துகிறார்; அவர் தரைமட்டும் தாழ்த்தி அது மண்ணாகுமட்டும் இடியப்பண்ண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உயரத்திலே வாசமாயிருக்கிறவர்களையும் கீழே தள்ளுகிறார், உயர்ந்த நகரத்தையும் தாழ்த்துகிறார்; அவர் தரைமட்டும் தாழ்த்தி அது மண்ணாகுமட்டும் இடியப்பண்ண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ல் அதை மிதிக்கும், சிறுமையானவர்களின் காலும் எளிமையானவர்களின் அடிகளுமே அதை மிதி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திமானுடைய பாதை செம்மையாயிருக்கிறது; மகா நீதிபரராகிய நீர் நீதிமானுடைய பாதையைச் செம்மைப்படுத்துகிற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உம்முடைய நியாயத்தீர்ப்புகளின் வழியிலே உமக்குக் காத்திருக்கிறோம்; உமது நாமமும் உம்மை நினைக்கும் நினைவும் எங்கள் ஆத்தும வாஞ்சையா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உம்முடைய நியாயத்தீர்ப்புகளின் வழியிலே உமக்குக் காத்திருக்கிறோம்; உமது நாமமும் உம்மை நினைக்கும் நினைவும் எங்கள் ஆத்தும வாஞ்சையா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ஆத்துமா இரவிலே உம்மை வாஞ்சிக்கிறது; எனக்குள் இருக்கிற என் ஆவியால் அதிகாலையிலும் உம்மைத் தேடுகிறேன்; உம்முடைய நியாயத்தீர்ப்புகள் பூமியிலே நடக்கும்போது பூச்சக்கரத்துக்குடிகள் நீதியைக் கற்றுக்கொள்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ஆத்துமா இரவிலே உம்மை வாஞ்சிக்கிறது; எனக்குள் இருக்கிற என் ஆவியால் அதிகாலையிலும் உம்மைத் தேடுகிறேன்; உம்முடைய நியாயத்தீர்ப்புகள் பூமியிலே நடக்கும்போது பூச்சக்கரத்துக்குடிகள் நீதியைக் கற்றுக்கொள்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ஆத்துமா இரவிலே உம்மை வாஞ்சிக்கிறது; எனக்குள் இருக்கிற என் ஆவியால் அதிகாலையிலும் உம்மைத் தேடுகிறேன்; உம்முடைய நியாயத்தீர்ப்புகள் பூமியிலே நடக்கும்போது பூச்சக்கரத்துக்குடிகள் நீதியைக் கற்றுக்கொள்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ுக்குத் தயை செய்தாலும் நீதியைக் கற்றுக்கொள்ளான்; நீதியுள்ள தேசத்திலும் அவன் அநியாயஞ்செய்து கர்த்தருடைய மகத்துவத்தைக் கவனியாதேபோ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ுக்குத் தயை செய்தாலும் நீதியைக் கற்றுக்கொள்ளான்; நீதியுள்ள தேசத்திலும் அவன் அநியாயஞ்செய்து கர்த்தருடைய மகத்துவத்தைக் கவனியாதேபோ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து கை ஓங்கியிருக்கிறது, அவர்கள் அதைக் காணாதிருக்கிறார்கள்; ஆனாலும் உமது ஜனத்துக்காக நீர் கொண்ட வைராக்கியத்தைக்கண்டு வெட்கப்படுவார்கள்; அக்கினி உம்முடைய சத்துருக்களைப் பட்சி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து கை ஓங்கியிருக்கிறது, அவர்கள் அதைக் காணாதிருக்கிறார்கள்; ஆனாலும் உமது ஜனத்துக்காக நீர் கொண்ட வைராக்கியத்தைக்கண்டு வெட்கப்படுவார்கள்; அக்கினி உம்முடைய சத்துருக்களைப் பட்சி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எங்களுக்குச் சமாதானத்தைக் கட்டளையிடுவீர்; எங்கள் கிரியைகளையெல்லாம் எங்களுக்காக நடத்திவருகிறவர் நீர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ங்கள் தேவனாகிய கர்த்தாவே, உம்மையல்லாமல் வேறே ஆண்டவன்மார் யார்? எங்களை ஆண்டார்கள்; இனி உம்மை மாத்திரம் சார்ந்து உம்முடைய நாமத்தைப் பிரஸ்தாபப்படுத்துவ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ங்கள் தேவனாகிய கர்த்தாவே, உம்மையல்லாமல் வேறே ஆண்டவன்மார் யார்? எங்களை ஆண்டார்கள்; இனி உம்மை மாத்திரம் சார்ந்து உம்முடைய நாமத்தைப் பிரஸ்தாபப்படுத்துவ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செத்தவர்கள், ஜீவிக்கமாட்டார்கள்; மாண்ட ராட்சதர் திரும்ப எழுந்திரார்கள்; நீர் அவர்களை விசாரித்துச் சங்கரித்து, அவர்கள் பேரையும் அழியப்பண்ணின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செத்தவர்கள், ஜீவிக்கமாட்டார்கள்; மாண்ட ராட்சதர் திரும்ப எழுந்திரார்கள்; நீர் அவர்களை விசாரித்துச் சங்கரித்து, அவர்கள் பேரையும் அழியப்பண்ணின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ந்த ஜாதியைப் பெருகப்பண்ணினீர்; கர்த்தாவே, இந்த ஜாதியைப் பெருகப்பண்ணினீர்; நீர் மகிமைப்பட்டீர், தேசத்தின் எல்லை எல்லாவற்றையும் நெடுந்தூரத்தில் தள்ளி வைத்தீ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ந்த ஜாதியைப் பெருகப்பண்ணினீர்; கர்த்தாவே, இந்த ஜாதியைப் பெருகப்பண்ணினீர்; நீர் மகிமைப்பட்டீர், தேசத்தின் எல்லை எல்லாவற்றையும் நெடுந்தூரத்தில் தள்ளி வைத்தீ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நெருக்கத்தில் உம்மைத்தேடினார்கள்; உம்முடைய தண்டனை அவர்கள்மேலிருக்கையில் அந்தரங்க வேண்டுதல் செய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நெருக்கத்தில் உம்மைத்தேடினார்கள்; உம்முடைய தண்டனை அவர்கள்மேலிருக்கையில் அந்தரங்க வேண்டுதல் செய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பேறுகாலம் சமீபித்திருக்கையில் வேதனைப்பட்டு, தன் அம்பாயத்தில் கூப்பிடுகிற கர்ப்பவதியைப்போல, உமக்கு முன்பாக இருக்கிற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பேறுகாலம் சமீபித்திருக்கையில் வேதனைப்பட்டு, தன் அம்பாயத்தில் கூப்பிடுகிற கர்ப்பவதியைப்போல, உமக்கு முன்பாக இருக்கிற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ங்கள் கர்ப்பமாயிருந்து வேதனைப்பட்டு, காற்றைப் பெற்றவர்களைப்போல் இருக்கிறோம்; தேசத்தில் ஒரு ரட்சிப்பையும் செய்யமாட்டாதிருக்கிறோம்; பூச்சக்கரத்துக் குடிகள் விழுகிறதும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ங்கள் கர்ப்பமாயிருந்து வேதனைப்பட்டு, காற்றைப் பெற்றவர்களைப்போல் இருக்கிறோம்; தேசத்தில் ஒரு ரட்சிப்பையும் செய்யமாட்டாதிருக்கிறோம்; பூச்சக்கரத்துக் குடிகள் விழுகிறதும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ித்த உம்முடையவர்கள் பிரேதமான என்னுடையவர்களோடேகூட எழுந்திருப்பார்கள்; மண்ணிலே தங்கியிருக்கிறவர்களே, விழித்துக் கெம்பீரியுங்கள்; உம்முடைய பனி பூண்டுகளின்மேல் பெய்யும் பனிபோல் இருக்கும்; மரித்தோரைப் பூமி புறப்படப் பண்ண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ித்த உம்முடையவர்கள் பிரேதமான என்னுடையவர்களோடேகூட எழுந்திருப்பார்கள்; மண்ணிலே தங்கியிருக்கிறவர்களே, விழித்துக் கெம்பீரியுங்கள்; உம்முடைய பனி பூண்டுகளின்மேல் பெய்யும் பனிபோல் இருக்கும்; மரித்தோரைப் பூமி புறப்படப் பண்ண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ஜனமே, நீ போய் உன் அறைக்குள்ளே பிரவேசித்து, உன் கதவுகளைப் பூட்டிக்கொண்டு, சினம் கடந்துபோகுமட்டும் கொஞ்சநேரம் ஒளித்துக்கொ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ஜனமே, நீ போய் உன் அறைக்குள்ளே பிரவேசித்து, உன் கதவுகளைப் பூட்டிக்கொண்டு, சினம் கடந்துபோகுமட்டும் கொஞ்சநேரம் ஒளித்துக்கொ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பூமியினுடைய குடிகளின் அக்கிரமத்தினிமித்தம் அவர்களை விசாரிக்கும்படி கர்த்தர் தம்முடைய ஸ்தானத்திலிருந்து புறப்பட்டுவருவார்; பூமி தன் இரத்தப்பழிகளை வெளிப்படுத்தி, தன்னிடத்தில் கொலைசெய்யப்பட்டவர்களை இனி மூடாதிரு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பூமியினுடைய குடிகளின் அக்கிரமத்தினிமித்தம் அவர்களை விசாரிக்கும்படி கர்த்தர் தம்முடைய ஸ்தானத்திலிருந்து புறப்பட்டுவருவார்; பூமி தன் இரத்தப்பழிகளை வெளிப்படுத்தி, தன்னிடத்தில் கொலைசெய்யப்பட்டவர்களை இனி மூடாத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0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 ದಿವಸದಲ್ಲಿ ಯೆಹೂದ ದೇಶದೊಳಗೆ ಈ ಹಾಡನ್ನು ಹಾಡುವರು; ನಮಗೆ ಬಲ ವಾದ ಪಟ್ಟಣವಿದೆ. ರಕ್ಷಣೆಯನ್ನು ಕೋಟೆಯನ್ನಾ 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ಪೌಳಿಯನ್ನಾಗಿಯೂ ದೇವರು ಮಾಡ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ಬಾಗಿಲುಗಳನ್ನು ತೆರೆಯಿರಿ. ಸತ್ಯವನ್ನು ಕೈಕೊ ಳ್ಳುವ ನೀತಿಯುಳ್ಳ ಜನಾಂಗವು ಒಳಗೆ ಪ್ರವೇಶ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ೃಢಮನಸ್ಸುಳ್ಳವನನ್ನು ಪೂರ್ಣ ಸಮಾಧಾನದಲ್ಲಿ ನೆಲೆಗೊಳಿಸಿ ಕಾಯುವಿ. ಅವನಿಗೆ ನಿನ್ನಲ್ಲಿ ಭರವಸವ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ವು ಕರ್ತನಲ್ಲಿ ಸದಾ ಭರವಸವಿಡಿರಿ; ಕರ್ತನಾದ ಯೆಹೋವನಲ್ಲಿ ನಿತ್ಯವಾದ ಬಲವು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ತನು ಎತ್ತರದಲ್ಲಿ ವಾಸಿಸುವವರನ್ನು ಇಳಿಸಿದ್ದಾ. ಉನ್ನತ ದಲ್ಲಿರುವ ಪಟ್ಟಣವನ್ನು ತಗ್ಗಿಸಿದ್ದಾನೆ. ಅದನ್ನು ಕೆಡವ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ಲಸಮಮಾಡಿ ದೂಳಿಗೆ ತಂ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ಾಲು ತುಳಿ ತಕ್ಕೆ ಈಡಾಗಿದೆ, ಬಡವರ ಕಾಲುಗಳೂ ದೀನರ ಪಾದಗಳೂ ಅದನ್ನು ತುಳಿಯುವ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ೀತಿವಂತನ ಮಾರ್ಗವು ಯಥಾರ್ಥವಾಗಿದೆ. ನೀನು ಅತ್ಯಧಿಕ ವಾದ ಯಥಾರ್ಥವಂತನು; ನೀತಿವಂತನ ದಾರಿಯನ್ನು ತೂಗಿ ನೋಡುತ್ತ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ೌದು, ಓ ಕರ್ತನೇ, ನಿನ್ನ ನ್ಯಾಯತೀರ್ಪಿನ ಮಾರ್ಗದಲ್ಲಿ ನಾವು ನಿನಗೋಸ್ಕರ ಕಾದುಕೊಂಡಿದ್ದೇವೆ; ನಿನ್ನ ಹೆಸರಿನ ನೆನಪ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ೆಗೆ ನಮ್ಮ ಆತ್ಮದ ಇಷ್ಟ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ರಾತ್ರಿಯಲ್ಲಿ ನಿನ್ನನ್ನು ಮನಃಪೂರ್ವಕವಾಗಿ ಬಯಸಿದ್ದೇನೆ, ಹೌದು, ನನ್ನಲ್ಲಿ ರುವ ನನ್ನ ಆತ್ಮದೊಂದಿಗೆ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ಜಾನೆಯಲ್ಲಿ ಹುಡುಕುತ್ತಿದ್ದೇನೆ; ಭೂಮಿಗೆ ನಿನ್ನ ನ್ಯಾಯತೀರ್ವಿಕೆ ಗಳು ನಡೆಯುವಾಗಲೇ ಭೂಲೋಕದ ನಿವಾಸಿಗಳು ನೀತ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ಲಿಯ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ದುಷ್ಟನಿಗೆ ಕನಿಕರ ತೋರಿಸಿದಾಗ್ಯೂ ನೀತಿಯನ್ನು ಅವನು ಕಲಿಯಲಾರನು. ಯಥಾರ್ಥವಂತನ ದೇಶದಲ್ಲಿ ಅವನು ಅನ್ಯ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ವನ್ನಾಚರಿಸುವನು ಮತ್ತು ಕರ್ತನ ಮಹತ್ವವನ್ನು ಲಕ್ಷ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ರ್ತನೇ, ನಿನ್ನ ಕೈ ಎತ್ತಿರಲು ಅವರು ನೋಡುವದಿಲ್ಲ, ಆದರೆ ಅವರು ನೋಡಿ ನಿನ್ನ ಜನರಿಗೋಸ್ಕರ ಹೊಟ್ಟೆಕಿಚ್ಚ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ದ್ದಕ್ಕೆ ನಾಚಿಕೆ ಪಡುವರು. ಹೌದು, ನಿನ್ನ ವಿರೋಧಿಗಳನ್ನು ಅಗ್ನಿಯು ದಹಿಸಿಬಿ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ರ್ತನೇ, ನಮಗೆ ಸಮಾಧಾನ ವನ್ನು ವಿಧಿಸುವಿ. ನೀನೇ ನಮ್ಮ ಕ್ರಿಯೆಗಳನ್ನೆಲ್ಲಾ ನಮಗೋಸ್ಕರ ನಡೆ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ಓ ಕರ್ತನೇ, ನಮ್ಮ ದೇವರೇ, ನಿನ್ನ ಬದಲು ಬೇರೆ ಒಡೆಯರು ನಮ್ಮ ಮೇಲೆ ದೊರೆತನ ಮಾಡುತ್ತಿದ್ದರು. ಆದರೆ ನಿನ್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್ರವೇ ನಿನ್ನ ನಾಮವನ್ನು ನಾವು ಜ್ಞಾಪಿಸಿ ಕೊಳ್ಳುವಂತ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ರು ಸತ್ತರು ಬದುಕುವ ದಿಲ್ಲ; ಆದ್ದರಿಂದ ನೀನು ಅವರನ್ನು ಸಂದರ್ಶಿಸಿ ನಾಶ ಮಾಡಿ ಅವರ ಎಲ್ಲಾ ಜ್ಞಾಪಕ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ಳಿಸಿಬಿಟ್ಟ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ಜನಾಂಗವನ್ನು ಹೆಚ್ಚಿಸಿದ್ದೀ, ಓ ಕರ್ತನೇ, ಜನಾಂಗ ವನ್ನು ಹೆಚ್ಚಿಸಿದ್ದೀ, ನೀನು ಮಹಿಮೆ ಹೊಂದಿದ್ದೀ; ನೀನು ದೇಶ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ರೆಗಳನ್ನೆಲ್ಲಾ ಭೂಮಿಯ ಕಟ್ಟಕಡೆ ಯ ವರೆಗೂ ವಿಸ್ತರ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ಕರ್ತನೇ, ಇಕ್ಕಟ್ಟಿನಲ್ಲಿ ಅವರು ನಿನ್ನನ್ನು ಹುಡುಕಿದರು, ನಿನ್ನ ಶಿಕ್ಷೆ ಅವರ ಮೇಲಿರುವಾಗ ಅವರು ಪ್ರಾರ್ಥನ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 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ಓ ಕರ್ತನೇ, ಬಸುರಾದ ಸ್ತ್ರೀಯು ಹೆರುವ ದಕ್ಕೆ ಸವಿಾಪ ಬಂದಾಗ ನೋವಿನಲ್ಲಿದ್ದು ತನ್ನ ಬೇನೆ ಯಲ್ಲಿ ಅರಚುವಂತೆ 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ೇ, ನಾವು ನಿನ್ನ ಸಮ್ಮುಖದಲ್ಲಿದ್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ಾವು ಗರ್ಭಧರಿಸಿ ವೇದನೆಪಟ್ಟು ಗಾಳಿಯನ್ನು ಹೆತ್ತಂತಾಯಿತು, ಭೂಮಿಗೆ ನಮ್ಮಿಂದ ಯಾವ ಬಿಡು ಗಡೆಯೂ ಆಗಲಿಲ್ಲ. ಇಲ್ಲವ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ಲೋಕದ ನಿವಾಸಿ ಗಳು ಬೀ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ಮೃತರಾದ ನಿನ್ನ ಜನರು ಬದುಕುವರು, ನನ್ನವರ ಹೆಣಗಳು ಏಳುವವು; ದೂಳಿನ ನಿವಾಸಿಗಳೇ; ಎಚ್ಚತ್ತು ಹರ್ಷ ಸ್ವರಗೈಯಿರ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ಸುರಿಯುವ ಇಬ್ಬನಿಯು ಇಬ್ಬನಿಯ ಸಸ್ಯಗಳಂತಿವೆ. ಭೂಮಿಯು ಸತ್ತವರನ್ನು ಹೊರಪಡಿಸ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ನ್ನ ಜನರೇ, ಬನ್ನಿರಿ, ನಿಮ್ಮ ಕೋಣೆಗಳಲ್ಲಿ ಸೇರಿ ಬಾಗಲನ್ನು ಮುಚ್ಚಿಕೊಳ್ಳಿರಿ; ಸ್ವಲ್ಪ ಹೊತ್ತು ಅಡಗಿಕೊಂಡು ರೋಷ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ದುಹೋಗುವ ತನಕ ಇ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ಗೋ, ಭೂನಿವಾಸಿಗಳ ದುಷ್ಕೃತ್ಯಗಳನ್ನು ಶಿಕ್ಷಿಸು ವದಕ್ಕೆ ಕರ್ತನು ತನ್ನ ಸ್ಥಳದಿಂದ ಹೊರಟಿದ್ದಾನೆ; ಭೂಮಿಯು ಸ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ಲ್ಲಿ ಕೊಂದು ಹಾಕಿದವರನ್ನು ಇನ್ನು ಮುಚ್ಚಿಕೊಳ್ಳದೆ ತನ್ನಲ್ಲಿರುವ ರಕ್ತಾಪರಾಧವನ್ನು ಪ್ರಕಟಮಾ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2026-10-20T09:00:13Z</dcterms:created>
  <dcterms:modified xsi:type="dcterms:W3CDTF">2026-10-20T09:00:13Z</dcterms:modified>
  <dc:title>ಯೆಶಾಯನು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