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presProps" Target="presProps.xml"/>
  <Relationship Id="rId65" Type="http://schemas.openxmlformats.org/officeDocument/2006/relationships/viewProps" Target="viewProps.xml"/>
  <Relationship Id="rId6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Paul and Timotheus, the servants of Jesus Christ, to all the saints in Christ Jesus which are at Philippi, with the bishops and deacons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Paul and Timotheus, the servants of Jesus Christ, to all the saints in Christ Jesus which are at Philippi, with the bishops and deacons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Grace be unto you, and peace, from God our Father, and from the Lord Jesus Christ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Grace be unto you, and peace, from God our Father, and from the Lord Jesus Christ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I thank my God upon every remembrance of you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lways in every prayer of mine for you all making request with joy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lways in every prayer of mine for you all making request with joy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For your fellowship in the gospel from the first day until now;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For your fellowship in the gospel from the first day until now;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Being confident of this very thing, that he which has begun a good work in you will perform it until the day of Jesus Christ: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Even as it is meet for me to think this of you all, because I have you in my heart; inasmuch as both in my bonds, and in the defence and confirmation of the gospel, all of you all are partakers of my grace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Even as it is meet for me to think this of you all, because I have you in my heart; inasmuch as both in my bonds, and in the defence and confirmation of the gospel, all of you all are partakers of my grace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Even as it is meet for me to think this of you all, because I have you in my heart; inasmuch as both in my bonds, and in the defence and confirmation of the gospel, all of you all are partakers of my grace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Even as it is meet for me to think this of you all, because I have you in my heart; inasmuch as both in my bonds, and in the defence and confirmation of the gospel, all of you all are partakers of my grace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For God is my record, how greatly I long after you all in the bowels of Jesus Christ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For God is my record, how greatly I long after you all in the bowels of Jesus Christ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this I pray, that your love may abound yet more and more in knowledge and in all judgment;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this I pray, that your love may abound yet more and more in knowledge and in all judgment;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at all of you may approve things that are excellent; that all of you may be sincere and without offence till the day of Christ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at all of you may approve things that are excellent; that all of you may be sincere and without offence till the day of Christ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Being filled with the fruits of righteousness, which are by Jesus Christ, unto the glory and praise of God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Being filled with the fruits of righteousness, which are by Jesus Christ, unto the glory and praise of God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But I would all of you should understand, brethren, that the things which happened unto me have fallen out rather unto the furtherance of the gospel;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But I would all of you should understand, brethren, that the things which happened unto me have fallen out rather unto the furtherance of the gospel;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So that my bonds in Christ are manifest in all the palace, and in all other places;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So that my bonds in Christ are manifest in all the palace, and in all other places;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many of the brethren in the Lord, waxing confident by my bonds, are much more bold to speak the word without fear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many of the brethren in the Lord, waxing confident by my bonds, are much more bold to speak the word without fear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Some indeed preach Christ even of envy and strife; and some also of good will: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The one preach Christ of contention, not sincerely, supposing to add affliction to my bonds: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The one preach Christ of contention, not sincerely, supposing to add affliction to my bonds: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But the other of love, knowing that I am set for the defence of the gospel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But the other of love, knowing that I am set for the defence of the gospel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What then? notwithstanding, every way, whether in pretence, or in truth, Christ is preached; and I therein do rejoice, yea, and will rejoice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What then? notwithstanding, every way, whether in pretence, or in truth, Christ is preached; and I therein do rejoice, yea, and will rejoice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For I know that this shall turn to my salvation through your prayer, and the supply of the Spirit of Jesus Christ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For I know that this shall turn to my salvation through your prayer, and the supply of the Spirit of Jesus Christ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ccording to my earn expectation and my hope, that in nothing I shall be ashamed, but that with all boldness, as always, so now also Christ shall be magnified in my body, whether it be by life, or by death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ccording to my earn expectation and my hope, that in nothing I shall be ashamed, but that with all boldness, as always, so now also Christ shall be magnified in my body, whether it be by life, or by death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ccording to my earn expectation and my hope, that in nothing I shall be ashamed, but that with all boldness, as always, so now also Christ shall be magnified in my body, whether it be by life, or by death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In order to me to live is Christ, and to die is gain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But if I live in the flesh, this is the fruit of my labour: yet what I shall choose I know not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But if I live in the flesh, this is the fruit of my labour: yet what I shall choose I know not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For I am in a strait between two, having a desire to depart, and to be with Christ; which is far better: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For I am in a strait between two, having a desire to depart, and to be with Christ; which is far better: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Nevertheless to abide in the flesh is more necessary for you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And having this confidence, I know that I shall abide and continue with you all for your furtherance and joy of faith;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And having this confidence, I know that I shall abide and continue with you all for your furtherance and joy of faith;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That your rejoicing may be more abundant in Jesus Christ for me by my coming to you again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That your rejoicing may be more abundant in Jesus Christ for me by my coming to you again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Only let your conversation be as it becomes the gospel of Christ: that whether I come and see you, or else be absent, I may hear of your affairs, that all of you stand fast in one spirit, with one mind striving together for the faith of the gospel;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Only let your conversation be as it becomes the gospel of Christ: that whether I come and see you, or else be absent, I may hear of your affairs, that all of you stand fast in one spirit, with one mind striving together for the faith of the gospel;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Only let your conversation be as it becomes the gospel of Christ: that whether I come and see you, or else be absent, I may hear of your affairs, that all of you stand fast in one spirit, with one mind striving together for the faith of the gospel;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Only let your conversation be as it becomes the gospel of Christ: that whether I come and see you, or else be absent, I may hear of your affairs, that all of you stand fast in one spirit, with one mind striving together for the faith of the gospel;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And in nothing terrified by your adversaries: which is to them an evident token of perdition, but to you of salvation, and that of God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And in nothing terrified by your adversaries: which is to them an evident token of perdition, but to you of salvation, and that of God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For unto you it is given in the behalf of Christ, not only to believe on him, but also to suffer for his sake;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For unto you it is given in the behalf of Christ, not only to believe on him, but also to suffer for his sake;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Having the same conflict which all of you saw in me, and now hear to be in me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Having the same conflict which all of you saw in me, and now hear to be in me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938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யேசுகிறிஸ்துவின் ஊழியக்காரராகிய பவுலும் தீமோத்தேயும், பிலிப்பி பட்டணத்தில் கிறிஸ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யேசுவுக்குள்ளான பரிசுத்தவான்கள் அனைவருக்கும், கண்காணிகளுக்கும், உதவிக்காரருக்கும் எழுதுகிறதாவத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ம்முடைய பிதாவாகிய தேவனாலும் கர்த்தராகிய இயேசுகிறிஸ்துவினாலும் உங்களுக்குக் கிருபையும் சமாதானம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ண்டாவ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ுவிசேஷம் உங்களுக்கு அறிவிக்கப்பட்ட நாள்முதல் இதுவரைக்கும் நீங்கள் அதற்கு உடன்பட்டவர்களானபடியா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பண்ணுகிற ஒவ்வொரு விண்ணப்பத்திலும் உங்கள் அனைவருக்காகவும் எப்போதும் சந்தோஷத்தோட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ண்ணப்பம்பண்ண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ங்களில் நற்கிரியையைத் தொடங்கினவர் அதை இயேசுகிறிஸ்துவின் நாள்பரியந்தம் முடிய நடத்திவருவாரெ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ம்ப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உங்களை நினைக்கிறபொழுது என் தேவனை ஸ்தோத்திரி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கட்டுகளிலும், நான் சுவிசேஷத்திற்காக உத்தரவுசொல்லி அதைத் திடப்படுத்திவருகிறதிலும், நீ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னைவரும் எனக்கு அளிக்கப்பட்ட கிருபையில் பங்குள்ளவர்களானதால், உங்களை என் இருதய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ரித்துக்கொண்டிருக்கிறபடியினாலே, உங்களெல்லாரையுங் குறித்து நான் இப்படி நினைக்கிறது எனக்கு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குதிய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யேசுகிறிஸ்துவின் உருக்கமான அன்பிலே உங்களெல்லார்மேலும் எவ்வளவோ வாஞ்சையாயிருக்கிறேன் என்பதற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ேவனே எனக்குச் சாட்ச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ேலும், உத்தமமானவைகளை நீங்கள் ஒப்புக்கொள்ளத்தக்கதாக உங்கள் அன்பானது அறிவிலும் எல்லா உணர்வ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ன்னும் அதிகமதிகமாய்ப் பெருகவ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னுக்கு மகிமையும் துதியுமுண்டாகும்படி இயேசுகிறிஸ்துவினால் வருகிற நீதியின் கனிகள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றைந்தவர்களாக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கிறிஸ்துவின் நாளுக்கென்று துப்புரவானவர்களும் இடறலற்றவர்களுமாயிருக்கவும் வேண்டுத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ய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கோதரரே, எனக்குச் சம்பவித்தவைகள் சுவிசேஷம் பிரபலமாகும்படிக்கு ஏதுவாயிற்றென்று நீங்கள் அறி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னதாயிரு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ரமனை யெங்குமுள்ளவர்களுக்கும் மற்ற யாவருக்கும் என் கட்டுகள் கிறிஸ்துவுக்குள்ளான கட்டுகளெ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ெளியரங்கமாக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கோதரரில் அநேகர் என் கட்டுகளாலே கர்த்தருக்குள் திடன்கொண்டு பயமில்லாமல் திருவசனத்தைச் சொல்லும்பட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திகமாய்த் துணிந்திரு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ிலர் பொறாமையினாலும் விரோதத்தினாலும், சிலர் நல்மனதினாலும் கிறிஸ்துவைப் பிரசங்கி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ிலர் என் கட்டுகளோடே உபத்திரவத்தையுங்கூட்ட நினைத்து, சுத்தமனதோடே கிறிஸ்துவை அறிவியாம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ரோதத்தினாலே அறிவி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ுவிசேஷத்திற்காக நான் உத்தரவு சொல்ல ஏற்படுத்தப்பட்டவனென்று அறிந்து, சிலர் அன்பினா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வி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தனாலென்ன? வஞ்சகத்தினாலாவது உண்மையினாலாவது, எப்படியாவது, கிறிஸ்து அறிவிக்கப்படுகிறார்; அதன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ந்தோஷப்படுகிறேன், இன்னமும் சந்தோஷப்பட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ு உங்கள் வேண்டுதலினாலும் இயேசுகிறிஸ்துவினுடைய ஆவியின் உதவியினாலும் எனக்கு இரட்சிப்ப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ுடியுமென்று அறி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ஒன்றிலும் வெட்கப்பட்டுப்போகாமல், எப்பொழுதும் போல இப்பொழுதும், மிகுந்த தைரியத்தோட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ஜீவனாலாகிலும், சாவினாலாகிலும், கிறிஸ்து என் சரீரத்தினாலே மகிமைப்படுவாரென்று எனக்கு உண்டாயிருக்கிற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ாஞ்சைக்கும் நம்பிக்கைக்கும் தக்கதாய், அப்படி முட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ிறிஸ்து எனக்கு ஜீவன், சாவு எனக்கு ஆதாய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கிலும் சரீரத்தில் பிழைத்திருக்கிறதினாலே என் கிரியைக்குப் பலனுண்டாயிருப்பதால்,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ெரிந்துகொள்ளவேண்டியது இன்னதென்று அறிய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ஏனெனில் இவ்விரண்டினாலும் நான் நெருக்கப்படுகிறேன், தேகத்தைவிட்டுப்பிரிந்து, கிறிஸ்துவுடனேகூ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க்க எனக்கு ஆசையுண்டு, அது அதிக நன்மையாயிருக்கு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டியிருந்தும், நான் சரீரத்தில் தரித்திருப்பது உங்களுக்கு அதிக அவசிய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ந்த நிச்சயத்தைக்கொண்டிருந்து, நான் மறுபடியும் உங்களிடத்தில் வருகிறதினால் என்னைக்குறி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ங்களுடைய மகிழ்ச்சி கிறிஸ்து இயேசுவுக்குள் பெருகும்படிக்க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ங்கள் விசுவாசத்தின் வர்த்தனைக்காகவும் சந்தோஷத்துக்காகவும் நான் பிழைத்து, உங்கள் அனைவரோடுங்கூ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ப்பேனென்று அறிந்திரு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வந்து உங்களைக் கண்டாலும், நான் வராமலிருந்தாலும், நீங்கள் ஒரே ஆவியிலே உறுதியாய் நின்று, ஒ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்துமாவினாலே சுவிசேஷத்தின் விசுவாசத்திற்காகக் கூடப்போராடி, எதிர்க்கிறவர்களால் ஒன்ற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ருளாதிருக்கிறீர்களென்று உங்களைக்குறித்து நான் கேள்விப்படும்படி, எவ்விதத்திலும் நீங்கள் கிறிஸ்துவ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ுவிசேஷத்திற்குப் பாத்திரராக மாத்திரம் நடந்துகொள்ள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ங்கள் மருளாதிருக்கிறது அவர்கள் கெட்டுப்போகிறதற்கும், நீங்கள் இரட்சிக்கப்படுகிறதற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த்தாட்சியாயிருக்கிறது; இதுவும் தேவனுடைய செயல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ஏனெனில் கிறிஸ்துவினிடத்தில் விசுவாசிக்கிறதற்குமாத்திரமல்ல, அவர்நிமித்தமாகப் பாடுபடுகிறதற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ங்களுக்கு அருளப்பட்ட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1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ீங்கள் என்னிடத்திலே கண்டதும் எனக்கு உண்டென்று இப்பொழுது கேள்விப்படுகிறதுமான போராட்ட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1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ங்களுக்கும் உண்ட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லிப்பியர்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">
  <a:themeElements>
    <a:clrScheme name="Theme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2026-11-01T23:59:53Z</dcterms:created>
  <dcterms:modified xsi:type="dcterms:W3CDTF">2026-11-01T23:59:53Z</dcterms:modified>
  <dc:title>பிலிப்பியர்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