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presProps" Target="presProps.xml"/>
  <Relationship Id="rId26" Type="http://schemas.openxmlformats.org/officeDocument/2006/relationships/viewProps" Target="viewProps.xml"/>
  <Relationship Id="rId27"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பொன் வெள்ளிப் பணிமுட்டுகளெல்லாம் ஐயாயிரத்து நானூறு, இவைகளையெல்லாம் சேஸ்பாத்சார், சிறையிருப்பினின்று விடுதலைபெற்றவர்கள் பாபிலோனிலிருந்து எருசலேமுக்குப் போகையில், எடுத்துக்கொண்டுபோனான்.]]></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எரேமியாவின் வாயினாலே கர்த்தர் சொன்ன வார்த்தை நிறைவேறும்படி, பெர்சியாவின் ராஜாவாகிய கோரேசுடைய முதலாம் வருஷத்திலே, கர்த்தர் பெர்சியாவின் ராஜாவாகிய கோரேசின் ஆவியை ஏவினதினாலே அவன்:]]></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எரேமியாவின் வாயினாலே கர்த்தர் சொன்ன வார்த்தை நிறைவேறும்படி, பெர்சியாவின் ராஜாவாகிய கோரேசுடைய முதலாம் வருஷத்திலே, கர்த்தர் பெர்சியாவின் ராஜாவாகிய கோரேசின் ஆவியை ஏவினதினாலே அவன்:]]></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பரலோகத்தின் தேவனாகிய கர்த்தர் பூமியின் ராஜ்யங்களையெல்லாம் எனக்குத் தந்தருளி, யூதாவிலுள்ள எருசலேமிலே தமக்கு ஆலயத்தைக்கட்டும்படி எனக்குக் கட்டளையிட்டிருக்கிறார்.]]></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பரலோகத்தின் தேவனாகிய கர்த்தர் பூமியின் ராஜ்யங்களையெல்லாம் எனக்குத் தந்தருளி, யூதாவிலுள்ள எருசலேமிலே தமக்கு ஆலயத்தைக்கட்டும்படி எனக்குக் கட்டளையிட்டிருக்கிறார்.]]></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வருடைய ஜனங்கள் எல்லாரிலும் எவன் உங்களுக்குள் இருக்கிறானோ, அவனோடே அவனுடைய தேவன் இருப்பாராக; அவன் யூதாவிலுள்ள எருசலேமுக்குப்போய், இஸ்ரவேலின் தேவனாகிய கர்த்தருடைய ஆலயத்தைக் கட்டக்கடவன், எருசலேமில் வாசம்பண்ணுகிற தேவனே தேவன்.]]></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வருடைய ஜனங்கள் எல்லாரிலும் எவன் உங்களுக்குள் இருக்கிறானோ, அவனோடே அவனுடைய தேவன் இருப்பாராக; அவன் யூதாவிலுள்ள எருசலேமுக்குப்போய், இஸ்ரவேலின் தேவனாகிய கர்த்தருடைய ஆலயத்தைக் கட்டக்கடவன், எருசலேமில் வாசம்பண்ணுகிற தேவனே தேவன்.]]></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அந்த ஜனங்களில மீதியாயிருக்கிறவன் எவ்விடத்தில் தங்கியிருக்கிறானோ, அவ்விடத்து ஜனங்கள் எருசலேமிலுள்ள தேவனுடைய ஆலயத்துக்கென்று அவனிடத்தில் உற்சாகமாய்க் காணிக்கை கொடுத்து அனுப்புகிறதுமன்றி, அவனுக்குப் பொன் வெள்ளி முதலிய திரவியங்களையும், மிருகஜீவன்களையும் கொடுத்து, உதவிசெய்யவேண்டும் என்று பெர்சியாவின் ராஜாவாகிய கோரேஸ் அறிவிக்கிறார் என்று தன் ராஜ்யமெங்கும் எழுதியனுப்பி விளம்பரம்பண்ணுவித்தான்.]]></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அந்த ஜனங்களில மீதியாயிருக்கிறவன் எவ்விடத்தில் தங்கியிருக்கிறானோ, அவ்விடத்து ஜனங்கள் எருசலேமிலுள்ள தேவனுடைய ஆலயத்துக்கென்று அவனிடத்தில் உற்சாகமாய்க் காணிக்கை கொடுத்து அனுப்புகிறதுமன்றி, அவனுக்குப் பொன் வெள்ளி முதலிய திரவியங்களையும், மிருகஜீவன்களையும் கொடுத்து, உதவிசெய்யவேண்டும் என்று பெர்சியாவின் ராஜாவாகிய கோரேஸ் அறிவிக்கிறார் என்று தன் ராஜ்யமெங்கும் எழுதியனுப்பி விளம்பரம்பண்ணுவித்தான்.]]></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அப்பொழுது எருசலேமிலுள்ள கர்த்தருடைய, ஆலயத்தைக் கட்டுகிறதற்குப் போகும்படி யூதா பென்யமீன் வம்சங்களின் தலைவரும் ஆசாரியரும் லேவியருமன்றி, எவர்கள் ஆவியை தேவன் ஏவினாரோ அவர்கள் எல்லாரும் எழும்பினார்கள்,]]></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நேபுகாத்நேச்சார் எருசலேமிலிருந்து கொண்டுவந்து, தன் தேவனுடைய கோவிலிலே வைத்திருந்த கர்த்தருடைய ஆலயத்து பணிமுட்டுகளையும் கோரேஸ் ராஜா எடுத்துக்கொடுத்தான்.]]></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அப்பொழுது எருசலேமிலுள்ள கர்த்தருடைய, ஆலயத்தைக் கட்டுகிறதற்குப் போகும்படி யூதா பென்யமீன் வம்சங்களின் தலைவரும் ஆசாரியரும் லேவியருமன்றி, எவர்கள் ஆவியை தேவன் ஏவினாரோ அவர்கள் எல்லாரும் எழும்பினார்கள்,]]></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அவர்களைச் சுற்றிலும் குடியிருக்கிற யாவரும் மனஉற்சாகமாய்க் காணிக்கை கொடுத்ததுமன்றி, வெள்ளிப் பணிமுட்டுகளையும் பொன்னையும் மற்ற வஸ்துக்களையும் மிருகஜீவன்களையும் உச்சிதமான பொருள்களையும் கொடுத்து, அவர்கள் கைகளைத் திடப்படுத்தினார்கள்.]]></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அவர்களைச் சுற்றிலும் குடியிருக்கிற யாவரும் மனஉற்சாகமாய்க் காணிக்கை கொடுத்ததுமன்றி, வெள்ளிப் பணிமுட்டுகளையும் பொன்னையும் மற்ற வஸ்துக்களையும் மிருகஜீவன்களையும் உச்சிதமான பொருள்களையும் கொடுத்து, அவர்கள் கைகளைத் திடப்படுத்தினார்கள்.]]></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நேபுகாத்நேச்சார் எருசலேமிலிருந்து கொண்டுவந்து, தன் தேவனுடைய கோவிலிலே வைத்திருந்த கர்த்தருடைய ஆலயத்து பணிமுட்டுகளையும் கோரேஸ் ராஜா எடுத்துக்கொடுத்தான்.]]></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அவைகளைப் பெர்சியாவின் ராஜாவாகிய கோரேஸ் பொக்கிஷக்காரனாகிய மித்திரேதாத்தின் கையினால் எடுக்கச்செய்து, யூதாவின் அதிபதியாகிய சேஸ்பாத்சாரிடத்தில் எண்ணிக்கொடுத்தான்.]]></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அவைகளைப் பெர்சியாவின் ராஜாவாகிய கோரேஸ் பொக்கிஷக்காரனாகிய மித்திரேதாத்தின் கையினால் எடுக்கச்செய்து, யூதாவின் அதிபதியாகிய சேஸ்பாத்சாரிடத்தில் எண்ணிக்கொடுத்தான்.]]></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அவைகளின் தொகையாவது: பொன் தட்டுகள் முப்பது, வெள்ளித்தாலங்கள் ஆயிரம், கத்திகள் இருபத்தொன்பது.]]></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அவைகளின் தொகையாவது: பொன் தட்டுகள் முப்பது, வெள்ளித்தாலங்கள் ஆயிரம், கத்திகள் இருபத்தொன்பது.]]></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பொற்கிண்ணங்கள் முப்பது, வெள்ளிக்கிண்ணங்கள் நானூற்றுப்பத்து, மற்றப் பணிமுட்டுகள் ஆயிரம்.]]></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பொன் வெள்ளிப் பணிமுட்டுகளெல்லாம் ஐயாயிரத்து நானூறு, இவைகளையெல்லாம் சேஸ்பாத்சார், சிறையிருப்பினின்று விடுதலைபெற்றவர்கள் பாபிலோனிலிருந்து எருசலேமுக்குப் போகையில், எடுத்துக்கொண்டுபோனான்.]]></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49208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எஸ்றா : 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પાત્રો શેસ્બાસ્સાર પોતે પોતાની સાથે લાવ્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1]]></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ઇરાનના રાજા કોરેશના અમલ દરમ્યાન પહેલા વષેર્ યહોવાએ યમિર્યા દ્વારા આપેલું વચન પૂરું કરવા મા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ઇરાનના રાજા કોરેશને પ્રેરણા કરી કે, તેણે પોતાના આખા રાજ્યમાં લેખિત ઢંઢેરો પિટાવ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1]]></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ઇરાનના રાજા કોરેશ જાહેર કરે છે કે:આકાશના દેવ યહોવાએ મને પૃથ્વી પરનાં બધાં રાજ્યો આપ્યાં છે, અ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1]]></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તેણે પોતે મને તેને માટે યહૂદામાં આવેલ યરૂશાલેમમાં મંદિર બંધાવવાની જવાબદારી સોંપી છે.]]></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1]]></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તેથી યરૂશાલેમમાં આવેલા ઇસ્રાએલના દેવ યહોવાનું મંદિર ફરીથી બાંધવા માટે રાજ્યમાંના કોઇ પણ યહૂદા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1]]></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આવેલા યરૂશાલેમમાં જઇ શકશે. તેનો દેવ તેની સાથે રહ્યો. યરૂશાલેમમાં એ જ દેવની પૂજા થાય છે.]]></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1]]></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એટલા માટે કોઇ પણ જગ્યાએ જ્યાં એમાંનો કોઇ બાકી રહેલો હોય તો તેની જગ્યાના લોકો તેને યરૂશાલેમ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1]]></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મંદિરનાં બાંધકામ માટે યથાશકિત સોના, ચાંદી, સામાન, પશુઓ અને અર્પણ આપીને મદદ ક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1]]></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તેથી યહૂદા અને બિન્યામીનના કુળસમૂહોના બધાં આગેવાનો, યાજકો, લેવીઓ અને યહોવા દ્વારા પ્રેરાયેલાઓ]]></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વળી રાજા કોરેશે પણ તેમને યહોવાના મંદિરમાંથી વસ્તુઓ આપી. આ વસ્તુઓ નબૂખાદનેસ્સાર રાજાએ યરૂશાલેમ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1]]></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યરૂશાલેમમાં યહોવાનું મંદિર બાંધવા જવા તૈયાર થ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1]]></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તેમના આજુબાજુના પાડોશીઓએ તેમને આ બધાં અર્પણ ઉપરાંત સોનાચાંદીનાં પાત્રો, સામાન, ઢોરઢાંખર તથા]]></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1]]></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કિંમતી ભેટ આ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1]]></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યહોવાના મંદિરમાંથી લઇ જઇને પોતાના દેવોના મંદિરમાં મૂકી હ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1]]></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તદુપરાંત ઇરાનના કોરેશ રાજાએ ખજાનચી મિથદાથ પાસે તે વસ્તુઓને લાવ્યો અને તેણે આ વસ્તુઓ યહૂદા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1]]></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આગેવાન શેશ્બાસ્સારને સોંપી દીધી.]]></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1]]></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આ તે બધી વસ્તુઓ છે જે કોરેશ રાજા યહોવાના મંદિરમાંથી બહાર લાવ્યો હતો: 30 સોનાની થાળીઓ,1,000]]></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1]]></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ચાંદીની થાળીઓ અને 29 બીજા વાસણો,]]></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1]]></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ત્રીસ સોનાના કટોરા, 410 ચાંદીના જુદા જુદા પ્રકારના પ્યાલાઓ, 1,000 અન્ય ચીજ વસ્તુઓ,]]></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1]]></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સોનાચાંદીનાં સર્વ પાત્રો મળીને 5,400 હતાં, જ્યારે બંદીવાનો બાબિલથી યરૂશાલેમ આવ્યા, ત્યારે આ બધાં]]></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1]]></a:t>
            </a:r>
          </a:p>
        </p:txBody>
      </p:sp>
    </p:spTree>
  </p:cSld>
  <p:clrMapOvr>
    <a:masterClrMapping/>
  </p:clrMapOvr>
</p:sld>
</file>

<file path=ppt/theme/theme1.xml><?xml version="1.0" encoding="utf-8"?>
<a:theme xmlns:a="http://schemas.openxmlformats.org/drawingml/2006/main" name="Theme7">
  <a:themeElements>
    <a:clrScheme name="Theme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2026-06-03T08:36:51Z</dcterms:created>
  <dcterms:modified xsi:type="dcterms:W3CDTF">2026-06-03T08:36:51Z</dcterms:modified>
  <dc:title>எஸ்றா : 1</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