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presProps" Target="presProps.xml"/>
  <Relationship Id="rId97" Type="http://schemas.openxmlformats.org/officeDocument/2006/relationships/viewProps" Target="viewProps.xml"/>
  <Relationship Id="rId9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ஸ்திபாரம் பத்துமுழக் கற்களும், எட்டுமுழக் கற்களுமான விலையேறப்பெற்ற பெரிய கற்களாய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மேல் உயர அளவுபடி பணிப்படுத்தின விலையேறப்பெற்ற கற்களும், கேதுருமரங்களும் வைக்கப்பட்ட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ரிய முற்றத்திற்குச் சுற்றிலும் மூன்று வரிசைக் கேதுருமர உத்திரங்களாலும் ஒரு வரிசை பணிப்படுத்தின கற்களாலும் செய்யப்பட்டிருந்தது; கர்த்தருடைய ஆலயத்தின் உட்பிராகாரத்திற்கும், அதின் முன்மண்டபத்திற்கும் அப்படியே செய்யப்பட்ட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ரிய முற்றத்திற்குச் சுற்றிலும் மூன்று வரிசைக் கேதுருமர உத்திரங்களாலும் ஒரு வரிசை பணிப்படுத்தின கற்களாலும் செய்யப்பட்டிருந்தது; கர்த்தருடைய ஆலயத்தின் உட்பிராகாரத்திற்கும், அதின் முன்மண்டபத்திற்கும் அப்படியே செய்யப்பட்ட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யோர்தானுக்கு அடுத்த சமனான பூமியிலே, சுக்கோத்துக்கும் சர்தானுக்கும் நடுவே களிமண்தரையிலே ராஜா இவைகளை வார்ப்ப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யோர்தானுக்கு அடுத்த சமனான பூமியிலே, சுக்கோத்துக்கும் சர்தானுக்கும் நடுவே களிமண்தரையிலே ராஜா இவைகளை வார்ப்ப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ஈராம் என்னும் ஒருவனைத் தீருவிலிருந்து அழைப்ப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ந்தச் சகல பணிமுட்டுகளின் வெண்கலம் மிகவும் ஏராளமுமாயிருந்தபடியால், சாலொமோன் அவைகளை நிறுக்கவில்லை; அதினுடைய நிறை இவ்வளவென்று ஆராய்ந்து பார்க்கவ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ந்தச் சகல பணிமுட்டுகளின் வெண்கலம் மிகவும் ஏராளமுமாயிருந்தபடியால், சாலொமோன் அவைகளை நிறுக்கவில்லை; அதினுடைய நிறை இவ்வளவென்று ஆராய்ந்து பார்க்கவு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ன் நப்தலி கோத்திரத்தாளாகிய ஒரு கைம்பெண்ணின் மகன்; இவன் தகப்பன் தீருநகரத்தானான கன்னான்; இவன் சகலவித நீதி வெண்கலவேலையையும் செய்யத்தக்க யுக்தியும் புத்தியும் அறிவும் உள்ளவனாயிருந்தான்; இவன் ராஜாவாகிய சாலொமோனிடத்தில் வந்து, அவன் வேலையையெல்லாம் செய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ன் நப்தலி கோத்திரத்தாளாகிய ஒரு கைம்பெண்ணின் மகன்; இவன் தகப்பன் தீருநகரத்தானான கன்னான்; இவன் சகலவித நீதி வெண்கலவேலையையும் செய்யத்தக்க யுக்தியும் புத்தியும் அறிவும் உள்ளவனாயிருந்தான்; இவன் ராஜாவாகிய சாலொமோனிடத்தில் வந்து, அவன் வேலையையெல்லாம் செய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ன் நப்தலி கோத்திரத்தாளாகிய ஒரு கைம்பெண்ணின் மகன்; இவன் தகப்பன் தீருநகரத்தானான கன்னான்; இவன் சகலவித நீதி வெண்கலவேலையையும் செய்யத்தக்க யுக்தியும் புத்தியும் அறிவும் உள்ளவனாயிருந்தான்; இவன் ராஜாவாகிய சாலொமோனிடத்தில் வந்து, அவன் வேலையையெல்லாம் செய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இரண்டு வெண்கலத் தூண்களை உண்டாக்கினான்; ஒவ்வொரு தூண் பதினெட்டு முழ உயரமும், ஒவ்வொரு தூணின் சுற்றளவு பன்னிரண்டு முழ நூலளவும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இரண்டு வெண்கலத் தூண்களை உண்டாக்கினான்; ஒவ்வொரு தூண் பதினெட்டு முழ உயரமும், ஒவ்வொரு தூணின் சுற்றளவு பன்னிரண்டு முழ நூலளவுமா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த் தூண்களுடைய தலைப்பில் வைக்க, வெண்கலத்தால் வார்க்கப்பட்ட இரண்டு கும்பங்களை உண்டாக்கினான்; ஒவ்வொரு கும்பமும் ஐந்துமுழ உயரமா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த் தூண்களுடைய தலைப்பில் வைக்க, வெண்கலத்தால் வார்க்கப்பட்ட இரண்டு கும்பங்களை உண்டாக்கினான்; ஒவ்வொரு கும்பமும் ஐந்துமுழ உயரம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ண்களுடைய முனையின்மேலுள்ள கும்பங்களுக்கு வலைபோன்ற பின்னல்களும், சங்கிலிபோன்ற தொங்கல்களும், ஒவ்வொரு கும்பத்திற்கும் எவ்வேழாக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ண்களுடைய முனையின்மேலுள்ள கும்பங்களுக்கு வலைபோன்ற பின்னல்களும், சங்கிலிபோன்ற தொங்கல்களும், ஒவ்வொரு கும்பத்திற்கும் எவ்வேழாக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ூண்களைப் பண்ணின விதமாவது: தலைப்பின்மேலுள்ள கும்பங்களை மூடும்படிக்கு, கும்பங்கள் ஒவ்வொன்றிலும் பின்னலின்மேல் சுற்றிலும் இரண்டு வரிசை மாதளம்பழங்களைச் செய்வ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ூண்களைப் பண்ணின விதமாவது: தலைப்பின்மேலுள்ள கும்பங்களை மூடும்படிக்கு, கும்பங்கள் ஒவ்வொன்றிலும் பின்னலின்மேல் சுற்றிலும் இரண்டு வரிசை மாதளம்பழங்களைச் செய்வ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ண்டபத்தின் முன்னிருக்கும் அந்தத் தூண்களுடைய தலைப்பின்மேலுள்ள கும்பங்கள் லீலி புஷ்பங்களின் வேலையும், நாலுமுழ உயரமுமாய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் தன் அரமனை முழுதையும் கட்டிமுடிக்க பதின்மூன்று வருஷம் சென்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ண்டு தூண்களின்மேலுமுள்ள கும்பங்களில் செய்யப்பட்ட பின்னலுக்கு அருகே இருந்த இடத்தில் விம்மிய இரு நூறு மாதளம்பழங்களின் வரிசைகள் சுற்றிலும் இருந்தது; மற்றக் கும்பத்திலும் அப்படியே இ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ண்டு தூண்களின்மேலுமுள்ள கும்பங்களில் செய்யப்பட்ட பின்னலுக்கு அருகே இருந்த இடத்தில் விம்மிய இரு நூறு மாதளம்பழங்களின் வரிசைகள் சுற்றிலும் இருந்தது; மற்றக் கும்பத்திலும் அப்படியே இ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லீபனோன் வனம் என்னும் மாளிகையையும் கட்டினான்; அது நூறு முழ நீளமும், ஐம்பதுமுழ அகலமும், முப்பதுமுழ உயரமுமாயிருந்தது; அதைக் கேதுருமர உத்திரங்கள் பாவப்பட்ட கேதுருமரத்தூண்களின் நாலு வரிசைகளின்மேல் கட்ட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லீபனோன் வனம் என்னும் மாளிகையையும் கட்டினான்; அது நூறு முழ நீளமும், ஐம்பதுமுழ அகலமும், முப்பதுமுழ உயரமுமாயிருந்தது; அதைக் கேதுருமர உத்திரங்கள் பாவப்பட்ட கேதுருமரத்தூண்களின் நாலு வரிசைகளின்மேல் கட்ட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வரிசைக்குப் பதினைந்து தூண்களாக நாற்பத்தைந்து தூண்களின் மேல் வைக்கப்பட்ட உத்திரங்களின் மேல் கேதுருக்களால் மச்சுப்பாவி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ூன்று வரிசை ஜன்னல்கள் இருந்தது; மூன்று வரிசையிலும் ஜன்னல்கள், ஒன்றுக்கொன்று எதிர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்னல்களின் வாசல்களும் சட்டங்களும் எல்லாம் சதுரமாயிருந்தது; மூன்று வரிசையிலும் ஜன்னல்கள், ஒன்றுக்கொன்று எதிர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ூண்களை தேவாலய வாசல் மண்டபத்தில் நிறுத்தினான்; அவன் வலது புறத்தில் நிறுத்தின தூணுக்கு யாகீன் என்றும், இடதுபுறத்தில் நிறுத்தின தூணுக்கு போவாஸ் என்றும் பேரி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ூண்களை தேவாலய வாசல் மண்டபத்தில் நிறுத்தினான்; அவன் வலது புறத்தில் நிறுத்தின தூணுக்கு யாகீன் என்றும், இடதுபுறத்தில் நிறுத்தின தூணுக்கு போவாஸ் என்றும் பேரி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ஐம்பதுமுழ நீளமும் முப்பதுமுழ அகலமுமான மண்டபத்தையும் தூண்கள் நிறுத்திக் கட்டினான்; அந்த மண்டபமும், அதின் தூண்களும், உத்திரங்களும், மாளிகையின் தூண்களும் உத்திரங்களும் எதிர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ஐம்பதுமுழ நீளமும் முப்பதுமுழ அகலமுமான மண்டபத்தையும் தூண்கள் நிறுத்திக் கட்டினான்; அந்த மண்டபமும், அதின் தூண்களும், உத்திரங்களும், மாளிகையின் தூண்களும் உத்திரங்களும் எதிர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ூண்களுடைய சிகரத்தில் லீலி புஷ்பவேலை செய்யப்பட்டிருந்தது; இவ்விதமாய்த் தூண்களின் வேலை முடி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ெண்கலக் கடல் என்னும் தொட்டியையும் வார்ப்பித்தான்; சுற்றிலும் சக்கராகாரமான அதினுடைய ஒரு விளிம்பு தொடங்கி மறுவிளிம்புமட்டும், அகலம் பத்துமுழமும், உயரம் ஐந்துமுழமும், சுற்றளவு முப்பதுமுழ நூலளவுமாய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ெண்கலக் கடல் என்னும் தொட்டியையும் வார்ப்பித்தான்; சுற்றிலும் சக்கராகாரமான அதினுடைய ஒரு விளிம்பு தொடங்கி மறுவிளிம்புமட்டும், அகலம் பத்துமுழமும், உயரம் ஐந்துமுழமும், சுற்றளவு முப்பதுமுழ நூலளவுமாய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னும் கர்த்தருடைய ஆலயத்துக்குத் தேவையான பணிமுட்டுகளையெல்லாம் சாலொமோன் உண்டாக்கினான்; அவையாவன, பொன் பலிபீடத்தையும், சமுகத்தப்பங்களை வைக்கும் பொன்மேஜையைய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க் கடல்தொட்டியைச் சுற்றி விளிம்புக்குக் கீழே அதைச் சுற்றிலும் மொக்குகள் ஒவ்வொரு முழத்திற்குப் பத்து பத்தாகச் செய்யப்பட்டிருந்தது; வார்க்கப்பட்ட அந்த மொக்குகளின் வரிசைகள் இரண்டும் தொட்டியோடு ஒன்றாய் வார்க்கப்பட்ட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க் கடல்தொட்டியைச் சுற்றி விளிம்புக்குக் கீழே அதைச் சுற்றிலும் மொக்குகள் ஒவ்வொரு முழத்திற்குப் பத்து பத்தாகச் செய்யப்பட்டிருந்தது; வார்க்கப்பட்ட அந்த மொக்குகளின் வரிசைகள் இரண்டும் தொட்டியோடு ஒன்றாய் வார்க்கப்பட்ட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ந்நிதி ஸ்தானத்திற்கு முன்பாக வைக்கும் பசும்பொன் விளக்குத்தண்டுகள், வலதுபுறமாக ஐந்தையும் இடதுபுறமாக ஐந்தையும், பொன்னான அதின் பூக்களோடும் விளக்குகளோடும் கத்தரிகளோடுங்கூட உண்டாக்க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ந்நிதி ஸ்தானத்திற்கு முன்பாக வைக்கும் பசும்பொன் விளக்குத்தண்டுகள், வலதுபுறமாக ஐந்தையும் இடதுபுறமாக ஐந்தையும், பொன்னான அதின் பூக்களோடும் விளக்குகளோடும் கத்தரிகளோடுங்கூட உண்டாக்க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ு பன்னிரண்டு ரிஷபங்களின்மேல் நின்றது; அவைகளில் மூன்று வடக்கேயும், மூன்று மேற்கேயும், மூன்று தெற்கேயும், மூன்று கிழக்கேயும் நோக்கியிருந்தது; கடல்தொட்டி ரிஷபங்களின் மேலாகாவும், அவைகளின் பின்புறங்களெல்லாம் உள்ளாகவும் இ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ு பன்னிரண்டு ரிஷபங்களின்மேல் நின்றது; அவைகளில் மூன்று வடக்கேயும், மூன்று மேற்கேயும், மூன்று தெற்கேயும், மூன்று கிழக்கேயும் நோக்கியிருந்தது; கடல்தொட்டி ரிஷபங்களின் மேலாகாவும், அவைகளின் பின்புறங்களெல்லாம் உள்ளாகவும் இ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ு பன்னிரண்டு ரிஷபங்களின்மேல் நின்றது; அவைகளில் மூன்று வடக்கேயும், மூன்று மேற்கேயும், மூன்று தெற்கேயும், மூன்று கிழக்கேயும் நோக்கியிருந்தது; கடல்தொட்டி ரிஷபங்களின் மேலாகாவும், அவைகளின் பின்புறங்களெல்லாம் உள்ளாகவும் இ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சும்பொன் கிண்ணங்களையும், வெட்டுக்கத்திகளையும், கலங்களையும், கலயங்களையும், தூபகலசங்களையும், மகா பரிசுத்தமான உள் ஆலயத்தினுடைய கதவுகளின் பொன்னான முளைகளையும், தேவாலயமாகிய மாளிகைக் கதவுகளின் பொன்னான முளைகளையும் செய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சும்பொன் கிண்ணங்களையும், வெட்டுக்கத்திகளையும், கலங்களையும், கலயங்களையும், தூபகலசங்களையும், மகா பரிசுத்தமான உள் ஆலயத்தினுடைய கதவுகளின் பொன்னான முளைகளையும், தேவாலயமாகிய மாளிகைக் கதவுகளின் பொன்னான முளைகளையும் செய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சும்பொன் கிண்ணங்களையும், வெட்டுக்கத்திகளையும், கலங்களையும், கலயங்களையும், தூபகலசங்களையும், மகா பரிசுத்தமான உள் ஆலயத்தினுடைய கதவுகளின் பொன்னான முளைகளையும், தேவாலயமாகிய மாளிகைக் கதவுகளின் பொன்னான முளைகளையும் செய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கனம் நாலு விரற்கடையும், அதின் விளிம்பு பானபாத்திரத்தின் விளிம்புபோலும், லீலிபுஷ்பம்போலும் இருந்தது; அது இரண்டாயிரம் குடம் தண்ணீர் பிடி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கனம் நாலு விரற்கடையும், அதின் விளிம்பு பானபாத்திரத்தின் விளிம்புபோலும், லீலிபுஷ்பம்போலும் இருந்தது; அது இரண்டாயிரம் குடம் தண்ணீர் பிடி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வ்விதமாய் ராஜாவாகிய சாலொமோன் கர்த்தருடைய ஆலயத்துக்காகச் செய்த வேலைகளெல்லாம் முடிந்தது; அப்பொழுது சாலொமோன் தன் தகப்பனாகிய தாவீது பரிசுத்தம்பண்ணும்படி நேர்ந்துகொண்ட வெள்ளியையும் பொன்னையும் பணிமுட்டுகளையும் கொண்டுவந்து, கர்த்தருடைய ஆலயத்தின் பொக்கிஷங்களில் வை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வ்விதமாய் ராஜாவாகிய சாலொமோன் கர்த்தருடைய ஆலயத்துக்காகச் செய்த வேலைகளெல்லாம் முடிந்தது; அப்பொழுது சாலொமோன் தன் தகப்பனாகிய தாவீது பரிசுத்தம்பண்ணும்படி நேர்ந்துகொண்ட வெள்ளியையும் பொன்னையும் பணிமுட்டுகளையும் கொண்டுவந்து, கர்த்தருடைய ஆலயத்தின் பொக்கிஷங்களில் வை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த்து வெண்கல ஆதாரங்களையும் செய்தான்; ஒவ்வொரு ஆதாரம் நாலுமுழ நீளமும், நாலுமுழ அகலமும், மூன்று முழ உயரமுமாயி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த்து வெண்கல ஆதாரங்களையும் செய்தான்; ஒவ்வொரு ஆதாரம் நாலுமுழ நீளமும், நாலுமுழ அகலமும், மூன்று முழ உயரமுமாயிரு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ஆதாரங்களின் வேலைப்பாடு என்னவெனில், அவைகளுக்குச் சவுக்கைகள் உண்டாயிருந்தது; சவுக்கைகளோ சட்டங்களின் நடுவில் இ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ட்டங்களுக்கு நடுவே இருக்கிற அந்தச் சவுக்கைகளில் சிங்கங்களும், காளைகளும், கேருபீன்களும், சட்டங்களுக்கு மேலாக ஒரு திரணையும், சிங்கங்களுக்கும் காளைகளுக்கும் கீழாக சாய்வான வேலைப்பாடுள்ள ஜலதாரைகளும் அதனோடே இ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ட்டங்களுக்கு நடுவே இருக்கிற அந்தச் சவுக்கைகளில் சிங்கங்களும், காளைகளும், கேருபீன்களும், சட்டங்களுக்கு மேலாக ஒரு திரணையும், சிங்கங்களுக்கும் காளைகளுக்கும் கீழாக சாய்வான வேலைப்பாடுள்ள ஜலதாரைகளும் அதனோடே இ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ன் இருந்து நியாயம் தீர்க்கிறதற்கு நியாயாசனம் போட்டிருக்கும் ஒரு நியாயவிசாரணை மண்டபத்தையும் கட்டி, அதின் ஒருபக்கம் துவக்கி மறுபக்கமட்டும் கேதுருப்பலகைகளால் தளவரிசைப் படுத்தி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ன் இருந்து நியாயம் தீர்க்கிறதற்கு நியாயாசனம் போட்டிருக்கும் ஒரு நியாயவிசாரணை மண்டபத்தையும் கட்டி, அதின் ஒருபக்கம் துவக்கி மறுபக்கமட்டும் கேதுருப்பலகைகளால் தளவரிசைப் படுத்தி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ாசம்பண்ணும் அவனுடைய அரமனை மண்டபத்திற்குள்ளே அதேமாதிரியாகச் செய்யப்பட்ட வேறொரு மண்டபமும் இருந்தது. சாலொமோன் விவாகம்பண்ணின பார்வோனின் குமாரத்திக்கும் அந்த மண்டபத்தைப்போல ஒரு மாளிகையைக் கட்டுவித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ாசம்பண்ணும் அவனுடைய அரமனை மண்டபத்திற்குள்ளே அதேமாதிரியாகச் செய்யப்பட்ட வேறொரு மண்டபமும் இருந்தது. சாலொமோன் விவாகம்பண்ணின பார்வோனின் குமாரத்திக்கும் அந்த மண்டபத்தைப்போல ஒரு மாளிகையைக் கட்டுவித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வ்வொரு ஆதாரத்திற்கு நாலு வெண்கல உருளைகளும், வெண்கலத் தட்டுகளும் அதின் நான்கு கோடிகளுக்கு அச்சுகளும் இருந்தது; கொப்பரையின் கீழிருக்க, அந்தக் கொம்மைகள் ஒவ்வொன்றும் வார்ப்பு வேலையாக ஜலதாரைகளுக்கு நேராயிருந்த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வ்வொரு ஆதாரத்திற்கு நாலு வெண்கல உருளைகளும், வெண்கலத் தட்டுகளும் அதின் நான்கு கோடிகளுக்கு அச்சுகளும் இருந்தது; கொப்பரையின் கீழிருக்க, அந்தக் கொம்மைகள் ஒவ்வொன்றும் வார்ப்பு வேலையாக ஜலதாரைகளுக்கு நேராயிரு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வ்வொரு ஆதாரத்திற்கு நாலு வெண்கல உருளைகளும், வெண்கலத் தட்டுகளும் அதின் நான்கு கோடிகளுக்கு அச்சுகளும் இருந்தது; கொப்பரையின் கீழிருக்க, அந்தக் கொம்மைகள் ஒவ்வொன்றும் வார்ப்பு வேலையாக ஜலதாரைகளுக்கு நேராயிருந்த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ெல்லாம், உள்ளும் புறம்பும், அஸ்திபாரமுதல் மேல்திரணைகள்மட்டும், வெளியே இருக்கும் பெரிய முற்றம்வரைக்கும், அளவுபடி வெட்டி வாளால் அறுக்கப்பட்ட விலையேறப்பெற்ற கற்களால் செய்யப்பட்ட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ெல்லாம், உள்ளும் புறம்பும், அஸ்திபாரமுதல் மேல்திரணைகள்மட்டும், வெளியே இருக்கும் பெரிய முற்றம்வரைக்கும், அளவுபடி வெட்டி வாளால் அறுக்கப்பட்ட விலையேறப்பெற்ற கற்களால் செய்யப்பட்ட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ிரணைகளுக்குள்ளான அதின் வாய் மேலாக ஒருமுழம் உயர்ந்திருந்தது; அதின் வாய் ஒன்றரைமுழ சக்கராகாரமும் தட்டையுமாய், அதின் வாயின்மேல் சித்திரங்களும் செய்யப்பட்டிருந்தது; அவைகளின் சவுக்கைகள் வட்டமாயிராமல் சதுரமாயிருந்த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ிரணைகளுக்குள்ளான அதின் வாய் மேலாக ஒருமுழம் உயர்ந்திருந்தது; அதின் வாய் ஒன்றரைமுழ சக்கராகாரமும் தட்டையுமாய், அதின் வாயின்மேல் சித்திரங்களும் செய்யப்பட்டிருந்தது; அவைகளின் சவுக்கைகள் வட்டமாயிராமல் சதுரமாயிருந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ிரணைகளுக்குள்ளான அதின் வாய் மேலாக ஒருமுழம் உயர்ந்திருந்தது; அதின் வாய் ஒன்றரைமுழ சக்கராகாரமும் தட்டையுமாய், அதின் வாயின்மேல் சித்திரங்களும் செய்யப்பட்டிருந்தது; அவைகளின் சவுக்கைகள் வட்டமாயிராமல் சதுரமாயிருந்த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நாலு உருளைகள் சவுக்கைகளின் கீழும், உருளைகளின் அச்சுகள் ஆதாரத்திலும் இருந்தது; ஒவ்வொரு உருளை ஒன்றரை முழ உயரமாயிருந்த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நாலு உருளைகள் சவுக்கைகளின் கீழும், உருளைகளின் அச்சுகள் ஆதாரத்திலும் இருந்தது; ஒவ்வொரு உருளை ஒன்றரை முழ உயரமாயிருந்த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ருளைகளின் வேலை இரதத்து உருளைகளின் வேலைக்கு ஒத்திருந்தது; அவைகளின் அச்சுகளும், சக்கரங்களும், வட்டங்களும், கம்பிகளும் எல்லாம் வார்ப்புவேலையாயிருந்த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ருளைகளின் வேலை இரதத்து உருளைகளின் வேலைக்கு ஒத்திருந்தது; அவைகளின் அச்சுகளும், சக்கரங்களும், வட்டங்களும், கம்பிகளும் எல்லாம் வார்ப்புவேலையாயிருந்த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வ்வொரு ஆதாரத்தினுடைய நாலு கோடிகளிலும், ஆதாரத்திலிருந்து புறப்படுகிற நாலு கொம்மைகள் இருந்த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வ்வொரு ஆதாரத்தின் தலைப்பிலும் அரைமுழ உயரமான சக்கராகாரமும், ஒவ்வொரு ஆதாரத்தினுடைய தலைப்பின்மேலும் அதிலிருந்து புறப்படுகிற அதின் கைப்பிடிகளும் சவுக்கைகளும் இருந்த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வ்வொரு ஆதாரத்தின் தலைப்பிலும் அரைமுழ உயரமான சக்கராகாரமும், ஒவ்வொரு ஆதாரத்தினுடைய தலைப்பின்மேலும் அதிலிருந்து புறப்படுகிற அதின் கைப்பிடிகளும் சவுக்கைகளும் இருந்த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ைகளிலிருக்கிற கைப்பிடிகளுக்கும் சவுக்கைகளுக்கும் இருக்கிற சந்துகளிலே, கேருபீன்கள் சிங்கங்கள் பேரீந்துகளுடைய சித்திரங்களைத் தீர்த்திருந்தான்; சுற்றிலும் ஒவ்வொன்றிலும், ஜலதாரைகளிலும் இருக்கும் இடங்களுக்குத் தக்கதாய்ச் செய்த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ைகளிலிருக்கிற கைப்பிடிகளுக்கும் சவுக்கைகளுக்கும் இருக்கிற சந்துகளிலே, கேருபீன்கள் சிங்கங்கள் பேரீந்துகளுடைய சித்திரங்களைத் தீர்த்திருந்தான்; சுற்றிலும் ஒவ்வொன்றிலும், ஜலதாரைகளிலும் இருக்கும் இடங்களுக்குத் தக்கதாய்ச் செய்த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ந்தப் பிரகாரமாக அந்தப் பத்து ஆதாரங்களையும் செய்தான்; அவைகளெல்லாம் ஒரே வார்ப்பும், ஒரே அளவும், ஒரேவித கொத்துவேலையுமாயிருந்த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த்து வெண்கலக் கொப்பரைகளையும் உண்டாக்கினான்; ஒவ்வொரு கொப்பரை நாற்பது குடம் பிடிக்கும்; நாலுமுழ அகலமான ஒவ்வொரு கொப்பரையும் அந்தப் பத்து ஆதாரங்களில் ஒவ்வொன்றின்மேலும் வைக்கப்பட்ட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த்து வெண்கலக் கொப்பரைகளையும் உண்டாக்கினான்; ஒவ்வொரு கொப்பரை நாற்பது குடம் பிடிக்கும்; நாலுமுழ அகலமான ஒவ்வொரு கொப்பரையும் அந்தப் பத்து ஆதாரங்களில் ஒவ்வொன்றின்மேலும் வைக்கப்பட்டது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ஐந்து ஆதாரங்களை ஆலயத்தின் வலதுபுறத்திலும், ஐந்து ஆதாரங்களை ஆலயத்தின் இடதுபுறத்திலும் வைத்தான்; கடல்தொட்டியைக் கிழக்கில் ஆலயத்தின் வலதுபுறத்திலே தெற்குக்கு நேராக வைத்த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ஐந்து ஆதாரங்களை ஆலயத்தின் வலதுபுறத்திலும், ஐந்து ஆதாரங்களை ஆலயத்தின் இடதுபுறத்திலும் வைத்தான்; கடல்தொட்டியைக் கிழக்கில் ஆலயத்தின் வலதுபுறத்திலே தெற்குக்கு நேராக வைத்த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ன்பு ஈராம் கொப்பரைகளையும் சாம்பல் எடுக்கிற கரண்டிகளையும் கலங்களையும் செய்தான். இவ்விதமாய் ஈராம் கர்த்தருடைய ஆலயத்துக்காக ராஜாவாகிய சாலொமோனுக்குச் செய்யவேண்டிய எல்லா வேலையையும் செய்து முடித்த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ன்பு ஈராம் கொப்பரைகளையும் சாம்பல் எடுக்கிற கரண்டிகளையும் கலங்களையும் செய்தான். இவ்விதமாய் ஈராம் கர்த்தருடைய ஆலயத்துக்காக ராஜாவாகிய சாலொமோனுக்குச் செய்யவேண்டிய எல்லா வேலையையும் செய்து முடித்த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ைகள் என்னவெனில்: இரண்டு தூண்களும், இரண்டு தூண்களுடைய முனையின்மேல் இருக்கிற இரண்டு உருண்டைக் கும்பங்களும், தூண்களுடைய முனையின்மேல் இருக்கிற இரண்டு உருண்டைக் கும்பங்களை மூடும் இரண்டு வலைப்பின்னல்களும்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ைகள் என்னவெனில்: இரண்டு தூண்களும், இரண்டு தூண்களுடைய முனையின்மேல் இருக்கிற இரண்டு உருண்டைக் கும்பங்களும், தூண்களுடைய முனையின்மேல் இருக்கிற இரண்டு உருண்டைக் கும்பங்களை மூடும் இரண்டு வலைப்பின்னல்களும்,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ூண்களின்மேலுள்ள இரண்டு உருண்டைக் கும்பங்களை மூடும்படி ஒவ்வொரு வலைப்பின்னலுக்கும் பண்ணின இரண்டு வரிசை மாதளம்பழங்களும், ஆக இரண்டு வலைப்பின்னலுக்கும் நானூறு மாதளம்பழங்களும்,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ூண்களின்மேலுள்ள இரண்டு உருண்டைக் கும்பங்களை மூடும்படி ஒவ்வொரு வலைப்பின்னலுக்கும் பண்ணின இரண்டு வரிசை மாதளம்பழங்களும், ஆக இரண்டு வலைப்பின்னலுக்கும் நானூறு மாதளம்பழங்களும்,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த்து ஆதாரங்களும், ஆதாரங்களின்மேல் வைத்த பத்துக் கொப்பரைகளும்,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ஒரு கடல்தொட்டியும், கடல் தொட்டியின் கீழிருக்கிற பன்னிரண்டு ரிஷபங்களும்,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செப்புச்சட்டிகளும், சாம்பல் கரண்டிகளும், கலங்களும் செய்தான்; கர்த்தரின் ஆலயத்துக்காக ராஜாவாகிய சாலொமோனுக்கு ஈராம் செய்த இந்த எல்லாப் பணிமுட்டுகளும் சுத்தமான வெண்கலமாயிருந்தது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செப்புச்சட்டிகளும், சாம்பல் கரண்டிகளும், கலங்களும் செய்தான்; கர்த்தரின் ஆலயத்துக்காக ராஜாவாகிய சாலொமோனுக்கு ஈராம் செய்த இந்த எல்லாப் பணிமுட்டுகளும் சுத்தமான வெண்கலமா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ടിസ്ഥാനം പത്തു മുഴവും എട്ടു മുഴവുമുള്ള വിശേഷപ്പെട്ട വലിയ കല്ലുകൊണ്ടു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മേൽപണി തോതിന്നു വെട്ടിയ വിശേഷപ്പെട്ട കല്ലുകൊണ്ടും ദേവദാരുകൊണ്ട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ഹോവയുടെ ആലയത്തിന്റെ അകത്തെ പ്രാകാരത്തിന്നും ആലയത്തിന്റെ മണ്ഡപത്തിന്നും ഉണ്ടായിരുന്നതു പോലെ വല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കാരത്തിന്റെ ചുറ്റും മൂന്നു വരി ചെത്തിയ കല്ലും ഒരു വരി ദേവദാരുവ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യോർദ്ദാൻ സമഭൂമിയിൽ സുക്കോത്തിന്നും സാരെഥാന്നും മദ്ധ്യേ കളിമണ്ണുള്ള നിലത്തുവെച്ചു രാജാവു അവ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ർ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ശലോമോൻ രാജാവു സോരിൽനിന്നു ഹീരാം എന്നൊരുവനെ വരു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ഉപകരണങ്ങൾ അനവധി ആയിരുന്നതുകൊണ്ടു ശലോമോൻ അവയൊന്നും തൂക്കിയില്ല; താമ്രത്തിന്റെ തൂക്ക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ശ്ചയമി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ൻ നഫ്താലിഗോത്രത്തിൽ ഒരു വിധവയുടെ മകൻ ആയിരുന്നു; അവന്റെ അപ്പനോ സോർയ്യനായ ഒരു മൂശാരിയത്രേ: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മ്രംകൊണ്ടു സകലവിധ പണിയും ചെയ്‍വാൻ തക്കവണ്ണം ജ്ഞാനവും ബുദ്ധിയും സാമർത്ഥ്യവും ഉള്ളവനായിരുന്നു.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ലോമോൻ രാജാവിന്റെ അടുക്കൽ വന്നു, അവൻ കല്പിച്ച പണി ഒക്കെയു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ർ രണ്ടു താമ്രസ്തംഭം ഉണ്ടാക്കി; ഓരോന്നിന്നു പതിനെട്ടു മുഴം ഉയരവും പന്ത്രണ്ടുമുഴം ചുറ്റള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സ്തംഭങ്ങളുടെ തലെക്കൽ വെപ്പാൻ അവൻ താമ്രംകൊണ്ടു രണ്ടു പോതിക വാർത്തുണ്ടാക്കി; പോതിക ഓരോ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്യഞ്ചു മുഴം ഉയരമുള്ളത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സ്തംഭങ്ങളുടെ തലെക്കലെ പോതികെക്കു വലപോലെയുള്ള വിചിത്രപ്പണിയും മാലയും ഉണ്ടായിരുന്നു. പോതി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ോന്നിന്നും ഇങ്ങനെ ഏഴേഴു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ങ്ങനെ അവൻ സ്തംഭങ്ങളെ ഉണ്ടാക്കി; അവയുടെ തലെക്കലുള്ള പോതിക മൂടത്തക്കവണ്ണം ഒരു പോതിക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ലപ്പണിക്കു മീതെ രണ്ടു വരി മാതളപ്പഴം ഉണ്ടാക്കി; മറ്റെ പോതികെക്കും അവൻ അങ്ങനെ തന്നേ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മണ്ഡപത്തിലുള്ള സ്തംഭങ്ങളുടെ തലെക്കലെ പോതിക താമരപ്പൂവിന്റെ ആകൃതിയിൽ നാലു മുഴ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ശലോമോൻ തന്റെ അരമന പതിമ്മൂന്നു ആണ്ടുകൊണ്ടു പണിതു അരമനപ്പണി മുഴുവനു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രണ്ടു സ്തംഭത്തിന്റെയും തലെക്കൽ പോതിക ഉണ്ടായിരുന്നു. ഒരു പോതികെക്കു വലപ്പണിക്കരികെ കുംഭത്ത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ർന്നു ചുറ്റും വരിവരിയായി ഇരുനൂറു മാതളപ്പഴം ഉണ്ടായിരുന്നു; മറ്റെ പോതികെക്കും അങ്ങനെ തന്ന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ലെബാനോൻ വനഗൃഹവും പണിതു; അതിന്നു നൂറു മുഴം നീളവും അമ്പതു മുഴം വീതിയും മുപ്പതു മുഴം ഉയ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; ദേവദാരുകൊണ്ടുള്ള മൂന്നു നിര തൂണിന്മേൽ ദേവദാരു ഉത്തരംവെച്ചു പണി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ഓരോ നിരയിൽ പതിനഞ്ചു തൂണുവീതം നാല്പത്തഞ്ചു തൂണിന്മേൽ തുലാം വെച്ചു ദേവദാരുപ്പലകകൊണ്ടു തട്ട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ൂന്നു നിര കിളിവാതിൽ ഉണ്ടായിരുന്നു; മൂന്നു നിരയിലും അവ നേർക്കുനേരെ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വാതിലും കട്ടളയും എല്ലാം സമചതുരവും കിളിവാതിൽ മൂന്നു നിരയായി നേർക്കുനേരെയ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ൻ സ്തംഭങ്ങളെ മന്ദിരത്തിന്റെ മണ്ഡപവാതിൽക്കൽ നിറുത്തി; അവൻ വലത്തെ സ്തംഭം നിറുത്തി അതിന്നു യാഖീ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ം ഇടത്തെ സ്തംഭം നിറുത്തി അതിന്നു ബോവസ് എന്നും പേര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ൻ അമ്പതു മുഴം നീളവും മുപ്പതു മുഴം വീതിയും ഉള്ള ഒരു സ്തംഭമണ്ഡപവും അതിന്റെ മുൻ വശത്തു തൂണ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മ്മരപ്പടിയുമായി ഒരു പൂമുഖവും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സ്തംഭങ്ങളുടെ അഗ്രം താമരപ്പൂവിന്റെ ആകൃതയിൽ ആയിരുന്നു; ഇങ്ങനെ സ്തംഭങ്ങളുടെ പണി 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ൻ ഒരു കടൽ വാർത്തുണ്ടാക്കി; അതു വൃത്താകാരമായിരുന്നു; അതിന്നു വക്കോടു വക്കുപത്തു മുഴവും ഉയ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ഞ്ചു മുഴവും ചുറ്റും മുപ്പതുമുഴം നൂലളവ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ശലോമോൻ യഹോവയുടെ ആലയത്തിന്നുള്ള സകലഉപകരണങ്ങളും ഉണ്ടാക്കി; പൊൻ പീഠം, കാഴ്ചയപ്പം വെക്കുന്ന പൊൻ മേ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തിന്റെ വക്കിന്നു താഴെ, പുറത്തു, മുഴം ഒന്നിന്നു പത്തു കുമിഴ് വീതം കടലിന്നു ചുറ്റ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; അതു വാർത്തപ്പോൾ തന്നെ കുമിഴും രണ്ടുനിരയായി വാർത്ത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അന്തർമ്മന്ദിരത്തിന്റെ മുമ്പിൽ വലത്തുഭാഗത്തു അഞ്ചും ഇടത്തുഭാഗത്തു അഞ്ചുമായി പൊന്നുകൊണ്ട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ക്കുതണ്ടുകൾ, പൊന്നുകൊണ്ടുള്ള പുഷ്പങ്ങ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തു പന്ത്രണ്ടു കാളയുടെ പുറത്തു വെച്ചിരുന്നു; അവയിൽ മൂന്നു വടക്കോട്ടും, മൂന്നു പടിഞ്ഞാറോട്ട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ന്നു തെക്കോട്ടും, മൂന്നു കിഴക്കോട്ടും തിരിഞ്ഞിരുന്നു; കടൽ അവയുടെ പുറത്തു വെച്ചിരുന്നു; അ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ൃഷ്ടഭാഗം ഒക്കെയും അകത്തോട്ടു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ദീപങ്ങൾ, ചവണകൾ, തങ്കം കൊണ്ടുള്ള പാനപാത്രങ്ങൾ, കത്രികകൾ, കലശങ്ങൾ, തവികൾ, തീച്ചട്ടിക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പരിശുദ്ധസ്ഥലമായ അന്തരാലയത്തിന്റെ വാതിലുകൾക്കും മന്ദിരമായ ആലയത്തിന്റെ വാതിലുകൾ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ന്നുകൊണ്ടുള്ള കെട്ടുകൾ എന്നിവ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തിന്റെ കനം നാലംഗുലം; അതിന്റെ വക്കുപാനപാത്രത്തിന്റെ വകൂപോലെ താമരപ്പൂവിന്റെ ആകൃതിയിൽ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ൽ രണ്ടായിരം ബത്ത് വെള്ളം കൊള്ള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അങ്ങനെ ശലോമോൻ രാജാവു യഹോവയുടെ ആലയംവക പണി എല്ലാം തീർത്തു. ശലോമോൻ തന്റെ അപ്പനായ ദാവീദ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വേദിച്ചിരുന്ന വെള്ളിയും പൊന്നും ഉപകരണങ്ങളും കൊണ്ടുവന്നു യഹോവയുടെ ആലയത്തിലെ ഭണ്ഡാരത്തിൽ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ൻ താമ്രംകൊണ്ടു പത്തു പീഠം ഉണ്ടാക്കി; ഓരോ പീഠത്തിന്നു നാലു മുഴം നീളവും നാലു മുഴം വീതിയും മൂ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ം ഉയരവ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പീഠങ്ങളുടെ പണി എങ്ങനെയെന്നാൽ: അവക്കുചട്ടപ്പലക ഉണ്ടായിരുന്നു; ചട്ടപ്പലക ചട്ടങ്ങളിൽ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ചട്ടങ്ങളിൽ ഇട്ടിരുന്ന പലകമേൽ സിംഹങ്ങളും കാളകളും കെരൂബുകളും ഉണ്ടായിരുന്നു; ചട്ടങ്ങളിൽ അവ്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ിംഹങ്ങൾക്കും കാളകൾക്കും മീതെയും താഴെയും തോരണപണിയ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്യായം വിധിക്കേണ്ടതിന്നു ആസ്ഥാനമണ്ഡപമായിട്ടു ഒരു സിംഹാസനമണ്ഡപവും പണിതു: അതിന്നു ആസക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വദാരുപ്പലകകൊണ്ടു അടിത്തട്ട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ഇതിന്റെ പണിപോലെ തന്നേ അവൻ മണ്ഡപത്തിന്നപ്പുറം മറ്റെ പ്രാകാരത്തിൽ അവൻ തനിക്കു വസിപ്പാനുള്ള അരമ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ിതു; ശലോമോൻ പരിഗ്രഹിച്ചിരുന്ന ഫറവോന്റെ മകൾക്കും അവൻ ഈ മണ്ഡപംപോലെയുള്ള ഒരു അരമന പണി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ഓരോ പീഠത്തിന്നും താമ്രം കൊണ്ടുള്ള നന്നാലു ചക്രവും താമ്രംകൊണ്ടുള്ള അച്ചുതണ്ടുകളും ഉണ്ട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നാലു കോണിലും കാലുകൾ ഉണ്ടായിരുന്നു. തൊട്ടിയുടെ കീഴെ കാൽ ഓരോന്നിന്നും പുറവശ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ോരണപ്പണിയോടുകൂടി വാർത്ത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ഇവ ഒക്കെയും അടിസ്ഥാനം മുതൽ ഉത്തരക്കല്ലുവരെയും പുറത്തെ വലിയ പ്രാകാരംവരെയും തോതിന്നു വെട്ടി അക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വും ഈർച്ചവാൾകൊണ്ടു അറുത്തെടുത്തവിശേഷപ്പെട്ട കല്ലുകൊണ്ടു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തിന്റെ വായ് ചട്ടക്കൂട്ടിന്നു അകത്തും മേലോട്ടും ഒരു മുഴം ഉയരമുള്ളതും ആയിരുന്നു; അതിന്റെ വായ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ീഠത്തിന്റെ പണിപോലെയും ഒന്നര മുഴം വൃത്തത്തിലും ആയിരുന്നു; അതിന്റെ വായക്കു കൊത്തുപണിയുണ്ട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ചട്ടപ്പലക വൃത്താകാരമല്ല, ചതുരശ്ര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ചക്രം നാലും ചട്ടങ്ങളുടെ കീഴും ചക്രങ്ങളുടെ അച്ചുതണ്ടുകൾ പീഠത്തിലും ആയിരുന്നു. ഓരോ ചക്ര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യരം ഒന്നര മുഴ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ചക്രങ്ങളുടെ പണി രഥചക്രത്തിന്റെ പണിപോലെ ആയിരന്നു; അവയുടെ അച്ചതണ്ടുകളും വട്ടുകളും അഴി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ക്രനാഭികളും എല്ലാം വാർപ്പു പണി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ഓരോ പീഠത്തിന്റെ നാലു കോണിലും നാലു കാലുണ്ടായിരുന്നു; കാലുകൾ പീഠത്തിൽനിന്നു തന്നേ ഉള്ളവ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ഓരോ പീഠത്തിന്റെയും തലെക്കൽ അര മുഴം ഉയരമുള്ള വളയവും ഓരോ പീഠത്തിന്റെയും മേലറ്റത്തു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ങ്ങുകളും അതിന്റെ വക്കുകളും അതിൽനിന്നു തന്നേ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അതിന്റെ താങ്ങുകളുടെ തട്ടുകളിലും വക്കുകളിലും അതതിൽ ഇടം ഉണ്ടായിരുന്നതുപോലെ അവൻ കെരൂബ്, സിംഹ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ഈന്തപ്പന എന്നിവയുടെ രൂപം ചുറ്റും തോരണപ്പണിയോടുകൂടെ കൊ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ഇങ്ങനെ അവൻ പീഠം പത്തും തീർത്തു; അവെക്കു ഒക്കെയും വാർപ്പും കണക്കും പരിമാണവും ഒരുപോലെ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അവൻ താമ്രംകൊണ്ടു പത്തു തൊട്ടിയും ഉണ്ടാക്കി; ഓരോ തൊട്ടിയിൽ നാല്പതു ബത്ത് വെള്ളം കൊള്ളും; ഓര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ൊട്ടി നന്നാലു മുഴം. പത്തു പീഠത്തിൽ ഓരോന്നിന്മേൽ ഓരോ തൊട്ടി 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അവൻ അഞ്ചു പീഠം ആലയത്തിന്റെ വലത്തു ഭാഗത്തും അഞ്ചു പീഠം ആലയത്തിന്റെ ഇടത്തുഭാഗത്തും വെച്ചു; കടല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ആലയത്തിന്റെ വലത്തു ഭാഗത്തു തെക്കുകിഴക്കായി 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പിന്നെ ഹീരാം കലങ്ങളും ചട്ടുകങ്ങളും കലശങ്ങളും ഉണ്ടാക്കി; അങ്ങനെ ഹീരാം യഹോവയുടെ ആലയംവക ശലോമോ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ിന്നു വേണ്ടി ചെയ്ത പണികളൊക്കെയു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രണ്ടു സ്തംഭം, രണ്ടു സ്തംഭത്തിന്റെയും തലെക്കലുള്ള ഗോളാകാരമായ രണ്ടു പോതിക, സ്തംഭ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ലെക്കലുള്ള പോതികകളുടെ രണ്ടു ഗോളം മൂടുവാൻ രണ്ടു വലപ്പണ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സ്തംഭങ്ങളുടെ തലെക്കലുള്ള പോതികകളുടെ രണ്ടു ഗോളം മൂടുന്ന ഓരോ വലപ്പണിയിലും ഈരണ്ടുനിര മാതളപ്പഴ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ണ്ടു വലപ്പണിയിലുംകൂടെ നാനൂറു മാതളപ്പഴ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പത്തു പീഠം, പീഠങ്ങളിന്മേലുള്ള പത്തു തൊട്ട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ഒരു കടൽ, കടലിന്റെ കീഴെയുള്ള പന്ത്രണ്ടു കാള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കലങ്ങൾ, ചട്ടുകങ്ങൾ, കലശങ്ങൾ എന്നിവ തന്നേ. യഹോവയുടെ ആലയം വക ശലോമോൻ രാജാവിന്നു വേണ്ടി ഹീര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ിയ ഈ ഉപകരണങ്ങളൊക്കെയും മിനുക്കിയ താമ്രംകൊ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2026-10-20T05:20:26Z</dcterms:created>
  <dcterms:modified xsi:type="dcterms:W3CDTF">2026-10-20T05:20:26Z</dcterms:modified>
  <dc:title>1 രാജാക്കന്മാർ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