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கர்த்தராகிய ஆண்டவராலே இது தரிசனப் பள்ளத்தாக்கிலே அமளியும் மிதியுண்குதலும், கலக்கமுமுள்ள நாளாயிருக்கிறது, இது அலங்கத்தைத் தகர்த்து, பர்வதத்துக்கு நேரே ஆர்ப்பரிக்கும் நாள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கர்த்தராகிய ஆண்டவராலே இது தரிசனப் பள்ளத்தாக்கிலே அமளியும் மிதியுண்குதலும், கலக்கமுமுள்ள நாளாயிருக்கிறது, இது அலங்கத்தைத் தகர்த்து, பர்வதத்துக்கு நேரே ஆர்ப்பரிக்கும் நாள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லாமியன் அம்பறாத்தூணியை எடுத்து, இரதங்களோடும் காலாட்களோடும் குதிரைவீரரோடும் வருகிறான்; கீர் கேடகத்தை வெளிப்படுத்த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லாமியன் அம்பறாத்தூணியை எடுத்து, இரதங்களோடும் காலாட்களோடும் குதிரைவீரரோடும் வருகிறான்; கீர் கேடகத்தை வெளிப்படுத்த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கா வடிவான உன் பள்ளத்தாக்குகள் இரதங்களால் நிரப்பப்படும்; குதிரைவீரர் வாசல்கள் மட்டும் வந்து அணிவகுத்து நிற்ப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மறைவை நீக்கிப்போடுவான்; அந்நாளிலே வனமாளிகையாகிய ஆயுதசாலையை நோக்குவாய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தாவீது நகரத்தின் இடிதல்கள் அநேகமாயிருப்பதைக் கண்டு கீழ்க்குளத்துத் தண்ணீர்களைக் கட்டிவை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ருசலேமின் வீடுகளை எண்ணி, அலங்கத்தை அரணிப்பாக்கும்படி வீடுகளை இட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ு மதில்களுக்கு நடுவே பழைய குளத்துத் தண்ணீர்களுக்கு ஒரு அகழை உண்டுபண்ணுவீர்கள்; ஆனாலும் அதைச் செய்தவரை நீங்கள் நோக்காமலும், அதை ஏற்படுத்தித் தூரத்திலிருந்து வரப்பண்ணினவரைக் கவனியாமலும் போகிற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ண்டு மதில்களுக்கு நடுவே பழைய குளத்துத் தண்ணீர்களுக்கு ஒரு அகழை உண்டுபண்ணுவீர்கள்; ஆனாலும் அதைச் செய்தவரை நீங்கள் நோக்காமலும், அதை ஏற்படுத்தித் தூரத்திலிருந்து வரப்பண்ணினவரைக் கவனியாமலும் போ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ராகிய ஆண்டவர் அக்காலத்திலே அழவும், புலம்பவும், மொட்டையிடவும் இரட்டுடுத்தவும் கட்டளையி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ோ, சந்தோஷித்துக்களித்து, ஆடுமாடுகளை அடித்து, இறைச்சியைச் சாப்பிட்டு, திராட்சரசத்தைக் குடித்து: புசிப்போம் குடிப்போம், நாளைக்குச் சாவோம் என்று சொல்வீ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ோ, சந்தோஷித்துக்களித்து, ஆடுமாடுகளை அடித்து, இறைச்சியைச் சாப்பிட்டு, திராட்சரசத்தைக் குடித்து: புசிப்போம் குடிப்போம், நாளைக்குச் சாவோம் என்று சொல்வீ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 நீங்கள் சாகுமட்டும் இந்த அக்கிரமம் உங்களுக்கு நிவிர்த்தியாவதில்லை என்று சேனைகளின் கர்த்தராகிய ஆண்டவர் சொல்லுகிறாரென்பது என் செவி கேட்கும்படி சேனைகளின் கர்த்தரால் தெரிவிக்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ெய்யாகவே நீங்கள் சாகுமட்டும் இந்த அக்கிரமம் உங்களுக்கு நிவிர்த்தியாவதில்லை என்று சேனைகளின் கர்த்தராகிய ஆண்டவர் சொல்லுகிறாரென்பது என் செவி கேட்கும்படி சேனைகளின் கர்த்தரால் தெரிவிக்க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ாகிய ஆண்டவர் உரைத்ததாவது: நீ அரமனை விசாரிப்புக்காரனும் பொக்கிஷக்காரனுமாகிய செப்னா என்பவனிடத்தில் போய்ச் சொல்லவேண்டியது என்னவென்ற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ேனைகளின் கர்த்தராகிய ஆண்டவர் உரைத்ததாவது: நீ அரமனை விசாரிப்புக்காரனும் பொக்கிஷக்காரனுமாகிய செப்னா என்பவனிடத்தில் போய்ச் சொல்லவேண்டியது என்னவென்ற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ஸ்தலத்திலே தன் கல்லறையை வெட்டி, கன்மலையிலே தனக்கு வாசஸ்தலத்தைத் தோண்டுகிறவனைப்போல, நீ உனக்கு இங்கே கல்லறையை வெட்டும்படிக்கு உனக்கு இங்கே என்ன இருக்கிறது? உனக்கு இங்கே யார் இருக்கிறார்கள்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ஸ்தலத்திலே தன் கல்லறையை வெட்டி, கன்மலையிலே தனக்கு வாசஸ்தலத்தைத் தோண்டுகிறவனைப்போல, நீ உனக்கு இங்கே கல்லறையை வெட்டும்படிக்கு உனக்கு இங்கே என்ன இருக்கிறது? உனக்கு இங்கே யார் இருக்கிறார்கள்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ஸ்தலத்திலே தன் கல்லறையை வெட்டி, கன்மலையிலே தனக்கு வாசஸ்தலத்தைத் தோண்டுகிறவனைப்போல, நீ உனக்கு இங்கே கல்லறையை வெட்டும்படிக்கு உனக்கு இங்கே என்ன இருக்கிறது? உனக்கு இங்கே யார் இருக்கிறார்கள்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பெலவான் ஒருவனைத் துரத்துகிறவண்ணமாகக் கர்த்தர் உன்னைத் துரத்திவிட்டு, நிச்சயமாய் உன்னை மூடிப்போட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உன்னை உருண்டையைப்போல அகலமும் விசாலமுமான தேசத்திலே சுழற்றி எறிந்துவிடுவார்; அங்கே நீ சாவாய், அங்கே உன் மகிமையின் இரதங்கள் உன் ஆண்டவனுடைய வீட்டுக்கு இகழ்ச்சியாக இ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உன்னை உருண்டையைப்போல அகலமும் விசாலமுமான தேசத்திலே சுழற்றி எறிந்துவிடுவார்; அங்கே நீ சாவாய், அங்கே உன் மகிமையின் இரதங்கள் உன் ஆண்டவனுடைய வீட்டுக்கு இகழ்ச்சியாக இ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னை உன் நிலையைவிட்டுத் துரத்திவிடுவேன்; உன் ஸ்தானத்திலிருந்து நீ பிடுங்கிப்போடப்படுவ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னை உன் நிலையைவிட்டுத் துரத்திவிடுவேன்; உன் ஸ்தானத்திலிருந்து நீ பிடுங்கிப்போடப்படுவ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நாளிலே இலக்கியாவின் குமாரனாகிய எலியாக்கீம் என்னும் என் ஊழியக்காரனை நான் அழைத்து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வஸ்திரத்தை அவனுக்குத் தரித்து, உன் கச்சையால் அவனை இடைக்கட்டி, உன் அதிகாரத்தை அவன் கையிலே கொடுப்பேன்; அவன் எருசலேமின் குடிகளுக்கும் யூதாவின் வம்சத்துக்கும் தகப்பனாயிருப்ப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வஸ்திரத்தை அவனுக்குத் தரித்து, உன் கச்சையால் அவனை இடைக்கட்டி, உன் அதிகாரத்தை அவன் கையிலே கொடுப்பேன்; அவன் எருசலேமின் குடிகளுக்கும் யூதாவின் வம்சத்துக்கும் தகப்பனாயிருப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வீதுடைய வீட்டின் திறவுகோலை அவன் தோளின்மேல் வைப்பேன்; ஒருவரும் பூட்டக் கூடாதபடிக்கு அவன் திறப்பான். ஒருவரும் திறக்கக் கூடாதபடிக்கு அவன் பூட்ட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வீதுடைய வீட்டின் திறவுகோலை அவன் தோளின்மேல் வைப்பேன்; ஒருவரும் பூட்டக் கூடாதபடிக்கு அவன் திறப்பான். ஒருவரும் திறக்கக் கூடாதபடிக்கு அவன் பூட்ட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ை உறுதியான இடத்திலே ஆணியாகக் கடாவுவேன்; அவன் தன் தகப்பன் வீட்டுக்கு மகிமையான சிங்காசனமாக இருப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ை உறுதியான இடத்திலே ஆணியாகக் கடாவுவேன்; அவன் தன் தகப்பன் வீட்டுக்கு மகிமையான சிங்காசனமாக இருப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மேல் அவன் தகப்பன் வம்சத்தாராகிய புத்திரர் பௌத்திரருடைய மகிமை அனைத்தையும் சிறிதும் பெரிதுமான சகல பானபாத்திரங்களையும் தூக்கிவைப்ப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மேல் அவன் தகப்பன் வம்சத்தாராகிய புத்திரர் பௌத்திரருடைய மகிமை அனைத்தையும் சிறிதும் பெரிதுமான சகல பானபாத்திரங்களையும் தூக்கிவைப்ப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றுதியான இடத்தில் கடாவப்பட்டிருந்த ஆணி அந்நாளிலே பிடுங்கப்பட்டு, முறிந்துவிழும்; அப்பொழுது அதின்மேல் தொங்கின பாரம் அறுந்துவிழும் என்று சேனைகளின் கர்த்தர் உரைக்கிறார்; கர்த்தரே இதை உரைக்கிறார் என்று சொல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றுதியான இடத்தில் கடாவப்பட்டிருந்த ஆணி அந்நாளிலே பிடுங்கப்பட்டு, முறிந்துவிழும்; அப்பொழுது அதின்மேல் தொங்கின பாரம் அறுந்துவிழும் என்று சேனைகளின் கர்த்தர் உரைக்கிறார்; கர்த்தரே இதை உரைக்கிறார் என்று சொல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றுதியான இடத்தில் கடாவப்பட்டிருந்த ஆணி அந்நாளிலே பிடுங்கப்பட்டு, முறிந்துவிழும்; அப்பொழுது அதின்மேல் தொங்கின பாரம் அறுந்துவிழும் என்று சேனைகளின் கர்த்தர் உரைக்கிறார்; கர்த்தரே இதை உரைக்கிறார் என்று சொல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சனப் பள்ளத்தாக்கின் பாரம். உன்னில் உள்ளவர்கள் எல்லாரும் வீடுகளின்மேல் ஏறுவதற்கு உனக்கு இப்பொழுது வந்தது என்ன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ரிசனப் பள்ளத்தாக்கின் பாரம். உன்னில் உள்ளவர்கள் எல்லாரும் வீடுகளின்மேல் ஏறுவதற்கு உனக்கு இப்பொழுது வந்தது என்ன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ந்தடிகளால் நிறைந்து ஆரவாரம்பண்ணி, களிகூர்ந்திருந்த நகரமே, உன்னிடத்தில் கொலையுண்டவர்கள் பட்டயத்தால் கொலையுண்டதில்லை, யுத்தத்தில் செத்ததும் இ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ந்தடிகளால் நிறைந்து ஆரவாரம்பண்ணி, களிகூர்ந்திருந்த நகரமே, உன்னிடத்தில் கொலையுண்டவர்கள் பட்டயத்தால் கொலையுண்டதில்லை, யுத்தத்தில் செத்ததும் இ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அதிபதிகள் எல்லாரும் ஏகமாய் ஓடி அலைந்தும், வில்வீரரால் கட்டப்படுகிறார்கள்; உன்னில் அகப்பட்ட யாவரும் தூரத்துக்கு ஓடியும் ஏகமாய்க் கட்டப்படுகி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அதிபதிகள் எல்லாரும் ஏகமாய் ஓடி அலைந்தும், வில்வீரரால் கட்டப்படுகிறார்கள்; உன்னில் அகப்பட்ட யாவரும் தூரத்துக்கு ஓடியும் ஏகமாய்க் கட்டப்படுகி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அதிபதிகள் எல்லாரும் ஏகமாய் ஓடி அலைந்தும், வில்வீரரால் கட்டப்படுகிறார்கள்; உன்னில் அகப்பட்ட யாவரும் தூரத்துக்கு ஓடியும் ஏகமாய்க் கட்டப்படுகி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என்னை நோக்கிப் பாராதேயுங்கள்; என் ஜனமாகிய குமாரத்தி பாழாய்ப்போனதினிமித்தம் மனங்கசந்து அழுவேன்; எனக்கு ஆறுதல் சொல்ல வராதேயுங்கள் என்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, என்னை நோக்கிப் பாராதேயுங்கள்; என் ஜனமாகிய குமாரத்தி பாழாய்ப்போனதினிமித்தம் மனங்கசந்து அழுவேன்; எனக்கு ஆறுதல் சொல்ல வராதேயுங்கள் என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സൈന്യങ്ങളുടെ യഹോവയായ കർത്താവിങ്കൽനിന്നു ദർശനത്താഴ്വരയിൽ പരാഭവവും സംഹാരവും പരിഭ്രമവുമുള്ളോരു നാ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ന്നു; മതിലുകളെ ഇടിച്ചുകളയുന്നതും മലകളോടു നിലവിളിക്കുന്നതും ആയ നാൾ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ഏലാം, കാലാളും കുതിരപ്പടയും ഉള്ള സൈന്യത്തോടുകൂടെ ആവനാഴിക എടുക്കയും കീർപരിചയുടെ ഉറനീ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ങ്ങനെ നിന്റെ മനോഹരമായ താഴ്വരകൾ രഥങ്ങൾകൊണ്ടു നിറയും; കുതിരപ്പട വാതിൽക്കൽ അണിനിര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യെഹൂദയുടെ മൂടുപടം നീക്കിക്കളഞ്ഞു; അന്നു നിങ്ങൾ വനഗൃഹത്തിലെ ആയുധവർഗ്ഗത്തെ നോ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ദാവീദിൻ നഗരത്തിന്റെ ഇടിവുകൾ അനവധിയെന്നു കണ്ടു; താഴത്തെ കുളത്തിലെ വെള്ളം കെട്ടി നിർത്ത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െരൂശലേമിലെ വീടുകൾ എണ്ണി, മതിൽ ഉറപ്പിപ്പാൻ വീടുകളെ പൊളിച്ചു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ഴയ കുളത്തിലെ വെള്ളം സൂക്ഷിപ്പാൻ രണ്ടു മതിലുകളുടെ മദ്ധ്യേ ഒരു ജലാശയം ഉണ്ടാക്കി; എങ്കിലും അ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ിയവങ്കലേക്കു നിങ്ങൾ തിരിഞ്ഞില്ല, പണ്ടു പണ്ടേ അതു നിരൂപിച്ചവനെ ഓർത്ത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ന്നു സൈന്യങ്ങളുടെ യഹോവയായ കർത്താവു കരച്ചലിന്നും വിലാപത്തിന്നും മൊട്ടയടിക്കുന്ന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രട്ടുടുക്കുന്നതിന്നും വിളിച്ചപ്പോൾ ആനന്ദവും സന്തോഷവും കാള അറുക്കുക, ആടറുക്കുക, ഇറച്ചിതിന്നു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ഞ്ഞു കുടിക്ക! നാം തിന്നുക, കുടിക്ക; നാളെ മരിക്കുമല്ലോ എന്നിങ്ങന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സൈന്യങ്ങളുടെ യഹോവ എനിക്കു വെളിപ്പെടുത്തിത്തന്നതു: നിങ്ങൾ മരിക്കുംവരെ ഈ അകൃത്യം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ോചിക്കപ്പെടുകയില്ല എന്നു സൈന്യങ്ങളുടെ യഹോവയായ കർത്താവു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ൈന്യങ്ങളുടെ യഹോവയായ കർത്താവു ഇപ്രകാരം കല്പിക്കുന്നു: നീ ചെന്നു ഭണ്ഡാരപതിയും രാജധാനിവിചാരകനുമ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െബ്നെയെ കണ്ടു പറയേണ്ട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ീ എന്താകന്നു ഈ ചെയ്യുന്നതു? നിനക്കു ഇവിടെ ആരുള്ളു? ഇവിടെ നീ കല്ലറ വെട്ടിക്കുന്നതു ആക്കായിട്ട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ർന്നോരു സ്ഥലത്തു അവൻ തനിക്കു ഒരു കല്ലറ വെട്ടിക്കുന്നു; പാറയിൽ തനിക്കു ഒരു പാർപ്പിട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ത്തിയുണ്ട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ടോ, നിന്നെ യഹോവ തൂക്കിയെടുത്തു ചുഴറ്റി എറിഞ്ഞ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ൻ നിന്നെ ഒരു പന്തുപോലെ വിശാലമായോരു ദേശത്തിലേക്കു ഉരുട്ടിക്കളയും; നിന്റെ യജമാന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ഗൃഹത്തിന്റെ ലജ്ജയായുള്ളോവേ, അവിടെ നീ മരിക്കും; നിന്റെ മഹത്വമുള്ള രഥങ്ങളും അവിടെ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ഞാൻ നിന്നെ നിന്റെ ഉദ്യോഗത്തിൽനിന്നു നീക്കിക്കളയും; നിന്റെ സ്ഥാനത്തുനിന്നു അവൻ ന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ിച്ച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ന്നാളിൽ ഞാൻ ഹിൽക്കീയാവിന്റെ മകനായി എന്റെ ദാസനായ എല്യാക്കീമിനെ വിള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നെ ഞാൻ നിന്റെ അങ്കി ധരിപ്പിക്കും; നിന്റെ കച്ചകൊണ്ടു അവനെ അര കെട്ടും; നിന്റെ അധികാരം ഞാൻ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യ്യിൽ ഏല്പിക്കും; അവൻ യെരൂശലേം നിവാസികൾക്കും യെഹൂദാഗൃഹത്തിന്നും ഒരു അപ്പനാ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ദാവീദ് ഗൃഹത്തിന്റെ താക്കോൽ അവന്റെ തോളിൽ വെക്കും; അവൻ തുറന്നാൽ ആരും അടെക്കുകയില്ല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െച്ചാൽ ആരും തുറക്ക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ഉറപ്പുള്ള സ്ഥലത്തു ഒരു ആണിപോലെ ഞാൻ അവനെ തറെക്കും; അവൻ തന്റെ പിതൃഭവനത്തിന്നു മഹത്വമുള്ളോ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ാസനം 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ർ അവന്റെമേൽ അവന്റെ പിതൃഭവനത്തിന്റെ സകലമഹത്വത്തെയും സന്തതിയെയും പ്രജയെയും കിണ്ണംമുത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രുത്തിവരെയുള്ള സകലവിധ ചെറു പാത്രങ്ങളെയും തൂക്കിയി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ന്നാളിൽ ഉറപ്പുള്ള സ്ഥലത്തു തറെച്ചിരുന്ന ആണി ഇളകിപ്പോകും എന്നു സൈന്യങ്ങളുടെ യഹോ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; അതു മുറിഞ്ഞുവീഴുകയും അതിന്മേലുള്ള ഭാരം തകർന്നുപോകയും ചെയ്യും; യഹോവയ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ർശനത്താഴ്വരയെക്കുറിച്ചുള്ള പ്രവാചകം: നിങ്ങൾ എല്ലാവരും വീടുകളുടെ മുകളിൽ കയറേണ്ടതിന്നു നി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ു ഭവിച്ച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യ്യോ, കോലാഹലം നിറഞ്ഞും ആരവപൂർണ്ണമായും ഇരിക്കുന്ന പട്ടണമേ! ഉല്ലസിതനഗരമേ! നിന്റെ ഹതന്മാർ വാള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ല്ലപ്പെട്ടവരല്ല, പടയിൽ പട്ടുപോയവരും അ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്റെ അധിപതിമാർ എല്ലാവരും ഒരുപോലെ ഓടിപ്പോയിരിക്കുന്നു; അവർ വില്ലില്ലാത്തവ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ന്ധിക്കപ്പെട്ടിരിക്കുന്നു; നിന്നിൽ ഉണ്ടായിരുന്നവരൊക്കെയും ദൂരത്തു ഓടിപ്പോയിട്ടും ഒര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ദ്ധരാ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ുകൊണ്ടു ഞാൻ പറഞ്ഞതു: എന്നെ നോക്കരുതു; ഞാൻ കൈപ്പോടെ കരയട്ടെ; എന്റെ ജനത്തിന്റെ നാശത്തെച്ചൊല്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 ആശ്വസിപ്പിപ്പാൻ ബദ്ധപ്പെട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2026-10-20T01:22:45Z</dcterms:created>
  <dcterms:modified xsi:type="dcterms:W3CDTF">2026-10-20T01:22:45Z</dcterms:modified>
  <dc:title>യെശയ്യാവ്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