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ையதினமும் என் அங்கலாய்ப்பு முரண்டுத்தனமாக எண்ணப்படுகிறது; என் தவிப்பைப்பார்க்கிலும் என் வாதை கடின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வரை எங்கே கண்டு சந்திக்கலாம் என்பதை அறிந்தால் நலமாயிருக்கும்; அப்பொழுது நான் அவர் ஆசனத்துக்கு முன்பாக வந்துசேர்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ியாயத்தை அவருக்கு முன்பாக வரிசையாய் வைத்து காரியத்தை ரூபிக்கும் வார்த்தைகளால் என் வாயை நிரப்ப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ியாயத்தை அவருக்கு முன்பாக வரிசையாய் வைத்து காரியத்தை ரூபிக்கும் வார்த்தைகளால் என் வாயை நிரப்ப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மறுமொழிகளை நான் அறிந்து, அவர் எனக்குச் சொல்வதை உணர்ந்துகொள்ள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ம்முடைய மகா வல்லமையின்படியே என்னோடே வழக்காடுவாரோ? அவர் அப்படிச் செய்யாமல் என்மேல் தயை வை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சன்மார்க்கன் அவரோடே வழக்காடலாம்; அப்பொழுது என்னை நியாயந்தீர்க்கிறவரின் கைக்கு என்றைக்கும் நீங்கலாய்த் தப்புவித்துக்கொள்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சன்மார்க்கன் அவரோடே வழக்காடலாம்; அப்பொழுது என்னை நியாயந்தீர்க்கிறவரின் கைக்கு என்றைக்கும் நீங்கலாய்த் தப்புவித்துக்கொள்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முன்னாகப்போனாலும் அவர் இல்லை; பின்னாகப்போனாலும் அவரைக் காண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முன்னாகப்போனாலும் அவர் இல்லை; பின்னாகப்போனாலும் அவரைக் காண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டதுபுறத்தில் அவர் கிரியைசெய்தும் அவரைக் காணேன்; வலதுபுறத்திலும் நான் அவரைக் காணாதபடிக்கு ஒளித்த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நான் போகும் வழியை அவர் அறிவார்; அவர் என்னைச் சோதித்தபின் நான் பொன்னாக விளங்க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நான் போகும் வழியை அவர் அறிவார்; அவர் என்னைச் சோதித்தபின் நான் பொன்னாக விளங்க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ால்கள் அவர் அடிகளைப் பற்றிப்பிடித்தது; அவருடைய நெறியைவிட்டு நான் சாயாமல் அதைக் கைக்கொண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தடுகளின் கற்பனைகளை விட்டு நான் பின்வாங்குவதில்லை; அவருடைய வாயின் வார்த்தைகளை எனக்கு வேண்டிய ஆகாரத்தைப் பார்க்கிலும் அதிகமாய்க் காத்துக்கொண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தடுகளின் கற்பனைகளை விட்டு நான் பின்வாங்குவதில்லை; அவருடைய வாயின் வார்த்தைகளை எனக்கு வேண்டிய ஆகாரத்தைப் பார்க்கிலும் அதிகமாய்க் காத்துக்கொ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ோவென்றால் ஒரே மனமாயிருக்கிறார்; அவரைத் திருப்பத்தக்கவர் யார்? அவருடைய சித்தத்தின்படியெல்லாம் செய்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ோவென்றால் ஒரே மனமாயிருக்கிறார்; அவரைத் திருப்பத்தக்கவர் யார்? அவருடைய சித்தத்தின்படியெல்லாம் செய்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க்குக் குறித்திருக்கிறதை அவர் நிறைவேற்றுவார்; இப்படிப்பட்டவைகள் இன்னும் அநேகம் அவரிடத்தில் உ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ருக்கு முன்பாகக் கலங்குகிறேன்; நான் சிந்திக்கிறபோது, அவருக்குப் பயப்பட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ருக்கு முன்பாகக் கலங்குகிறேன்; நான் சிந்திக்கிறபோது, அவருக்குப் பயப்பட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் இருதயத்தை இளக்கரிக்கப்பண்ணினார்; சர்வவல்லவர் என்னைக் கலங்கப்பண்ண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ாரம் வராததற்கு முன்னே நான் சங்கரிக்கப்படாமலும், இருளை அவர் எனக்கு மறைக்காமலும்போனதினால் இப்படி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ாரம் வராததற்கு முன்னே நான் சங்கரிக்கப்படாமலும், இருளை அவர் எனக்கு மறைக்காமலும்போனதினால் இப்படிய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য়োব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মি আজ পর্য়ন্ত অভিয়োগ করে যাচ্ছি| কেন? কারণ আমি এখনও ভুগ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ইচ্ছা হয়, ঈশ্বরকে কোথায় খুঁজে পাওয়া যায় তা যদি জানতাম, তাহলে আমি সেই জায়গায় য়ে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আমার কাহিনী ঈশ্বরের কাছে বলতাম, আমি য়ে নির্দোষ এট প্রমাণ করার জন্য আমার মুখ যুক্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পূর্ণ হয়ে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েমন করে ঈশ্বর আমার প্রশ্নর জবাব দেবেন সেটাই আমি জানতে চাই| আমি ঈশ্বরের উত্তরকে বুঝ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কি আমার বিরুদ্ধে তাঁর শক্তিকে ব্যবহার করবেন? না, তিনি আমার কথা শুন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খানে একটি ন্যায়পরাযণ লোক ঈশ্বরের সঙ্গে তর্ক করতে পারে| তখন আমার বিচারক আমাকে মুক্তি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কিন্তু আমি যদি পূর্ব দিকে যাই সেখানে ঈশ্বর নেই| আমি যদি পশ্চিমে যাই, তখনও আমি ঈশ্বরকে দেখতে প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খন ঈশ্বর উত্তরে কর্মরত থাকেন আমি তাঁকে দেখি না| যখন ঈশ্বর দক্ষিণে আসেন, তখনও তাঁকে দেখতে পা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ঈশ্বর জানেন আমি কেমন লোক| তিনি আমাকে পরীক্ষা করছেন এবং তিনি দেখবেন য়ে আমি সোনার মতো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সর্বদাই ঈশ্বরের চাওযা পথে জীবনধারণ করেছি| আমি কখনও ঈশ্বরকে অনুসরণ করা থেকে বিরত হ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সর্বদাই ঈশ্বরের নির্দেশ মেনে এসেছি| আমি আমার খাবারকে যত না ভালোবাসি, তার থেকে বেশী ভালোবাস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ুখ নিঃসৃত বাণ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কিন্তু ঈশ্বর কখনও পরিবর্তিত হন না| ঈশ্বরের বিরুদ্ধে কেউ দাঁড়াতে পারে না| ঈশ্বর যা চান তাই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র প্রতি ঈশ্বরের যা পরিকল্পনা আছে তিনি তাই করবেন| এবং আমার সম্পর্কে তাঁর অনেক পরিকল্পন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কারণেই আমি ঈশ্বরের দ্বারা আতঙ্কিত| আমি এই জিনিসগুলো বুঝতে পারি| সেই কারণেই আম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 ভী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 আমার হৃদয়কে দুর্বল করে দেন এবং আমি সাহস হারিয়ে ফেলি| সর্বশক্তিমান ঈশ্বর আমাকে ভী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ে মন্দ ঘটনাগুলো আমার ক্ষেত্রে ঘটেছে তা আমার মুখে কালো মেঘের মত ছেযে আছে| সেই অন্ধকার আমাকে চু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থাকতে দে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2026-10-20T05:19:20Z</dcterms:created>
  <dcterms:modified xsi:type="dcterms:W3CDTF">2026-10-20T05:19:20Z</dcterms:modified>
  <dc:title>ইয়োব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