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77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நாளும் என்னை மறவா தெய்வம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யோடு உம்மைத் துதி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 இயேசுவே எந்நாளும்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க்குத்தத்தம் தந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வாக்கில் உண்மை உள்ள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் மறந்தாலும் நான் மறவ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 வாக்கு எனக்கு அளித்த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ருடங்கள் காலங்கள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வழுவாமல் காத்தீர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ல்லக்கரத்த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் என்னைத் தாங்கி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சிறகாலே மூடிக் காத்திட்ட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திர்காலம் உம் க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பயம் யாவும் நீங்கிய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ரென் பக்க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் பயப்படே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ுணையாக இருக்கின்ற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97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2026-11-02T01:05:23Z</dcterms:created>
  <dcterms:modified xsi:type="dcterms:W3CDTF">2026-11-02T01:05:23Z</dcterms:modified>
  <dc:title>துதிப் பாடல்கள் : 977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