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ச் சுதந்தரமாகக் கொடுக்கும் தேசத்தில் உன் கைவசமாயிருக்கும் காணியாட்சியிலே முன்னோர்கள் குறித்திருக்கிற பிறனுடைய எல்லையை ஒற்றிப்போடாயாக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க்குச் சுதந்தரமாகக் கொடுக்கும் தேசத்தில் உன் கைவசமாயிருக்கும் காணியாட்சியிலே முன்னோர்கள் குறித்திருக்கிற பிறனுடைய எல்லையை ஒற்றிப்போடாயாக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க் கொடுக்கும் தேசத்தின் ஜாதிகளை உன் தேவனாகிய கர்த்தர் வேரற்றுப்போகப் பண்ணுவதினால், நீ அவர்கள் தேசத்தைச் சுதந்தரித்துக்கொண்டு, அவர்கள் பட்டணங்களிலும் அவர்கள் வீடுகளிலும் குடியேறும்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தேவனாகிய கர்த்தர் உனக்குக் கொடுக்கும் தேசத்தின் ஜாதிகளை உன் தேவனாகிய கர்த்தர் வேரற்றுப்போகப் பண்ணுவதினால், நீ அவர்கள் தேசத்தைச் சுதந்தரித்துக்கொண்டு, அவர்கள் பட்டணங்களிலும் அவர்கள் வீடுகளிலும் குடியேறும்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எந்த அக்கிரமத்தையாவது எந்தப் பாவத்தையாவது செய்தான் என்று சொல்லப்பட்டால், ஒரே சாட்சியினால் நியாயந்தீர்க்கக் கூடாது; இரண்டு மூன்று சாட்சிகளுடைய வாக்கினாலே காரியம் நிலைவரப்பட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எந்த அக்கிரமத்தையாவது எந்தப் பாவத்தையாவது செய்தான் என்று சொல்லப்பட்டால், ஒரே சாட்சியினால் நியாயந்தீர்க்கக் கூடாது; இரண்டு மூன்று சாட்சிகளுடைய வாக்கினாலே காரியம் நிலைவரப்பட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ன் தேவனாகிய கர்த்தர் உனக்குச் சுதந்தரிக்கக் கொடுக்கும் உன் தேசத்தின் நடுவிலே, உனக்காக மூன்று பட்டணங்களைப் பிரித்து வைக்கக்கடவாய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ன் தேவனாகிய கர்த்தர் உனக்குச் சுதந்தரிக்கக் கொடுக்கும் உன் தேசத்தின் நடுவிலே, உனக்காக மூன்று பட்டணங்களைப் பிரித்து வைக்கக்கடவ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ன்மேல் ஒரு குற்றத்தைச் சுமத்தும்படி, ஒரு பொய்ச்சாட்சிக்காரன் அவன்மேல் சாட்சிசொல்ல எழும்பினா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ழக்காடுகிற இருவரும் கர்த்தருடைய சந்நிதியில் அக்காலத்தில் இருக்கும் ஆசாரியர்களுக்கும் நியாயாதிபதிகளுக்கும் முன்பாக வந்து நிற்பா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ழக்காடுகிற இருவரும் கர்த்தருடைய சந்நிதியில் அக்காலத்தில் இருக்கும் ஆசாரியர்களுக்கும் நியாயாதிபதிகளுக்கும் முன்பாக வந்து நிற்ப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ியாயாதிபதிகள் நன்றாய் விசாரணைசெய்யக்கடவர்கள்; சாட்சி கள்ளச்சாட்சி என்றும், தன் சகோதரன் மேல் அபாண்டமாய்க் குற்றஞ்சாற்றினான் என்றும் கண்ட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நியாயாதிபதிகள் நன்றாய் விசாரணைசெய்யக்கடவர்கள்; சாட்சி கள்ளச்சாட்சி என்றும், தன் சகோதரன் மேல் அபாண்டமாய்க் குற்றஞ்சாற்றினான் என்றும் கண்டா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சகோதரனுக்குச் செய்ய நினைத்தபடியே அவனுக்குச் செய்யக்கடவீர்கள்; இவ்விதமாய்த் தீமையை உன் நடுவிலிருந்து விலக்குவ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ன் சகோதரனுக்குச் செய்ய நினைத்தபடியே அவனுக்குச் செய்யக்கடவீர்கள்; இவ்விதமாய்த் தீமையை உன் நடுவிலிருந்து விலக்குவாய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வர்களும் அதைக் கேட்டுப் பயந்து, இனி உங்களுக்குள்ளே அப்படிப்பட்ட தீமையைச் செய்யாதிரு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கண் அவனுக்கு இரங்கவேண்டாம்; ஜீவனுக்கு ஜீவன், கண்ணுக்குக் கண், பல்லுக்குப் பல், கைக்குக் கை, காலுக்குக் கால் கொடுக்கப்பட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கண் அவனுக்கு இரங்கவேண்டாம்; ஜீவனுக்கு ஜீவன், கண்ணுக்குக் கண், பல்லுக்குப் பல், கைக்குக் கை, காலுக்குக் கால் கொடுக்கப்பட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தவன் எவனும் அங்கே ஓடிப்போகும்படி உன் தேவனாகிய கர்த்தர் உன்னைச் சுதந்தரிக்கப்பண்ணப் போகிற உன் தேசத்தின் எல்லையை நீ மூன்று பங்காகப் பகுத்து அதற்கு வழியை உண்டுபண்ணக்கட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ொலைசெய்தவன் எவனும் அங்கே ஓடிப்போகும்படி உன் தேவனாகிய கர்த்தர் உன்னைச் சுதந்தரிக்கப்பண்ணப் போகிற உன் தேசத்தின் எல்லையை நீ மூன்று பங்காகப் பகுத்து அதற்கு வழியை உண்டுபண்ணக்கட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லைசெய்து அங்கே ஓடிப்போய், உயிரோடிருக்கத்தக்கவன் யாரென்றால்: தான் முன்னே பகைத்திராத பிறனொருவனை மனதறியாமல் கொன்றவன் தான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லைசெய்து அங்கே ஓடிப்போய், உயிரோடிருக்கத்தக்கவன் யாரென்றால்: தான் முன்னே பகைத்திராத பிறனொருவனை மனதறியாமல் கொன்றவன் தான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விறகுவெட்ட மற்றொருவனோடே காட்டில் போய், மரத்தை வெட்டத் தன் கையிலிருந்த கோடரியை ஓங்கும்போது, இரும்பானது காம்பை விட்டுக் கழன்று மற்றவன் மேல் பட்டதினால் அவன் இறந்துபோனா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விறகுவெட்ட மற்றொருவனோடே காட்டில் போய், மரத்தை வெட்டத் தன் கையிலிருந்த கோடரியை ஓங்கும்போது, இரும்பானது காம்பை விட்டுக் கழன்று மற்றவன் மேல் பட்டதினால் அவன் இறந்துபோனா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த்தப்பழிக்காரன் தன் மனம் எரிகையில், கொலைசெய்தவனை வழி தூரமாயிருக்கிறதினாலே பின் தொடர்ந்து பிடித்து, அவனைக் கொன்று போடாதபடிக்கு, இவன் அந்தப் பட்டணங்கள் ஒன்றில் ஓடிப்போய் உயிரோடிருப்பானாக; இவன் அவனை முன்னே பகைக்காதபடியினால், இவன்மேல் சாவுக்கான குற்றம் சுமர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த்தப்பழிக்காரன் தன் மனம் எரிகையில், கொலைசெய்தவனை வழி தூரமாயிருக்கிறதினாலே பின் தொடர்ந்து பிடித்து, அவனைக் கொன்று போடாதபடிக்கு, இவன் அந்தப் பட்டணங்கள் ஒன்றில் ஓடிப்போய் உயிரோடிருப்பானாக; இவன் அவனை முன்னே பகைக்காதபடியினால், இவன்மேல் சாவுக்கான குற்றம் சுமர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த்தப்பழிக்காரன் தன் மனம் எரிகையில், கொலைசெய்தவனை வழி தூரமாயிருக்கிறதினாலே பின் தொடர்ந்து பிடித்து, அவனைக் கொன்று போடாதபடிக்கு, இவன் அந்தப் பட்டணங்கள் ஒன்றில் ஓடிப்போய் உயிரோடிருப்பானாக; இவன் அவனை முன்னே பகைக்காதபடியினால், இவன்மேல் சாவுக்கான குற்றம் சுமர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ினிமித்தம் மூன்று பட்டணங்களை உனக்காகப் பிரித்துவைக்கக்கடவாய் என்று நான் உனக்குக் கட்டளையிட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உன் தேவனாகிய கர்த்தரிடத்தில் அன்புகூர்ந்து, எந்நாளும் அவர் வழிகளில் நடப்பதற்காக, இன்று நான் உனக்குக் கற்பிக்கிற இந்த எல்லாக் கற்பனைகளையும் கைக்கொண்டு அதின்படி செய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உன் தேவனாகிய கர்த்தரிடத்தில் அன்புகூர்ந்து, எந்நாளும் அவர் வழிகளில் நடப்பதற்காக, இன்று நான் உனக்குக் கற்பிக்கிற இந்த எல்லாக் கற்பனைகளையும் கைக்கொண்டு அதின்படி செய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் பிதாக்களுக்கு ஆணையிட்டபடியே, அவர் உன் எல்லையை விஸ்தாரமாக்கி, உன் பிதாக்களுக்குக் கொடுப்பேன் என்று சொன்ன தேசம் முழுவதையும் உனக்குக் கொடுத்த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ேவனாகிய கர்த்தர் உன் பிதாக்களுக்கு ஆணையிட்டபடியே, அவர் உன் எல்லையை விஸ்தாரமாக்கி, உன் பிதாக்களுக்குக் கொடுப்பேன் என்று சொன்ன தேசம் முழுவதையும் உனக்குக் கொடுத்தா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உன் தேவனாகிய கர்த்தர் உனக்குச் சுதந்தரமாகக் கொடுக்கும் உன் தேசத்தில் குற்றமில்லாத இரத்தம் சிந்தப்படுகிறதினால் உன்மேல் இரத்தப்பழி சுமராதபடிக்கு, இந்த மூன்று பட்டணங்களும் அல்லாமல் இன்னும் மூன்று பட்டணங்களை ஏற்படுத்தக்கடவ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உன் தேவனாகிய கர்த்தர் உனக்குச் சுதந்தரமாகக் கொடுக்கும் உன் தேசத்தில் குற்றமில்லாத இரத்தம் சிந்தப்படுகிறதினால் உன்மேல் இரத்தப்பழி சுமராதபடிக்கு, இந்த மூன்று பட்டணங்களும் அல்லாமல் இன்னும் மூன்று பட்டணங்களை ஏற்படுத்தக்கட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உன் தேவனாகிய கர்த்தர் உனக்குச் சுதந்தரமாகக் கொடுக்கும் உன் தேசத்தில் குற்றமில்லாத இரத்தம் சிந்தப்படுகிறதினால் உன்மேல் இரத்தப்பழி சுமராதபடிக்கு, இந்த மூன்று பட்டணங்களும் அல்லாமல் இன்னும் மூன்று பட்டணங்களை ஏற்படுத்தக்கடவ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ிறனொருவனைப் பகைத்து, அவனுக்குப் பதிவிருந்து, அவனுக்கு விரோதமாய் எழும்பி, அவன் சாகும்படி அவனை அடித்து, இந்தப் பட்டணங்களில் ஒன்றில் ஓடிப்போயிருப்பானாகில்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பிறனொருவனைப் பகைத்து, அவனுக்குப் பதிவிருந்து, அவனுக்கு விரோதமாய் எழும்பி, அவன் சாகும்படி அவனை அடித்து, இந்தப் பட்டணங்களில் ஒன்றில் ஓடிப்போயிருப்பானாகி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ப் பட்டணத்தின் மூப்பர்கள் ஆள் அனுப்பி, அங்கேயிருந்து அவனைக் கொண்டுவரும்படி செய்து, அவன் சாகும் படிக்கு அவனை இரத்தப்பழி வாங்குகிறவன் கையில் ஒப்புக்கொடுக்கக்கடவ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ண் அவனுக்கு இரங்கவேண்டாம்; குற்றமில்லாத இரத்தப்பழியை இஸ்ரவேலை விட்டு விலக்கக்கடவாய்; அப்பொழுது நீ நன்றாயிருப்ப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ண் அவனுக்கு இரங்கவேண்டாம்; குற்றமில்லாத இரத்தப்பழியை இஸ்ரவேலை விட்டு விலக்கக்கடவாய்; அப்பொழுது நீ நன்றாயிருப்ப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 ದೇವರಾದ ಕರ್ತನು ನಿನಗೆ ಸ್ವಾಧೀನ ಮಾಡಿ ಕೊಳ್ಳುವದಕ್ಕೆ ಕೊಡುವ ದೇಶದೊಳಗೆ ನೀನು ಹೊಂದುವ ಸ್ವಾಸ್ತ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ರಿಯರು ಇಟ್ಟಂಥ ನಿನ್ನ ನೆರೆಯವನ ಮೇರೆಯನ್ನು ತಪ್ಪ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ಿನ್ನ ದೇವರಾದ ಕರ್ತನು ನಿನಗೆ ಕೊಡುವ ದೇಶದ ಜನಾಂಗಗಳನ್ನು ನಿನ್ನ ದೇವರಾದ ಕರ್ತನು ಕಡಿದುಬಿಟ್ಟ ತರುವಾಯ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ಸ್ವಾಧೀನಮಾಡಿಕೊಂಡು ಅವುಗಳ ಪಟ್ಟಣಗಳಲ್ಲಿಯೂ ಮನೆಗಳಲ್ಲಿಯೂ ವಾಸಮಾಡ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ಒಬ್ಬನ ಅಕ್ರಮದ ನಿಮಿತ್ತವೂ ಅವನು ಮಾಡುವ ಎಲ್ಲಾ ಪಾಪದ ನಿಮಿತ್ತವೂ ಅವನಿಗೆ ವಿರೋಧವಾಗಿ ಒಬ್ಬನು ಸಾಕ್ಷ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ಕೊಳ್ಳಬಾರದು; ಇಬ್ಬರು ಸಾಕ್ಷಿಗಳ ಇಲ್ಲವೆ ಮೂವರು ಸಾಕ್ಷಿಗಳ ಮಾತಿನಿಂದ ಕಾರ್ಯವೆಲ್ಲಾ ಸ್ಥಿರ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ನ್ನ ದೇವರಾದ ಕರ್ತನು ನಿನಗೆ ಸ್ವಾಧೀನಮಾಡಿಕೊಳ್ಳುವದಕ್ಕೆ ಕೊಡುವ ನಿನ್ನ ದೇಶದ ಮಧ್ಯದಲ್ಲಿ ಮೂರು ಪಟ್ಟಣ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ಾಗಿ ಪ್ರತ್ಯೇಕ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ತಪ್ಪಾದ ಸಾಕ್ಷಿಯವನು ಒಬ್ಬ ಮನುಷ್ಯನ ಮೇಲೆ ಅವನಿಗೆ ವಿರೋಧವಾಗಿ ಸುಳ್ಳುಸಾಕ್ಷಿ ಕೊಡುವದಕ್ಕೆ ಎ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ವ್ಯಾಜ್ಯವಾಡುವ ಆ ಇಬ್ಬರು ಮನುಷ್ಯರು ಕರ್ತನ ಮುಂದೆಯೂ ಆ ದಿನಗಳಲ್ಲಿರುವ ಯಾಜಕರ ನ್ಯಾಯಾಧಿಪತಿಗಳ ಮುಂದ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ು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್ಯಾಯಾಧಿಪತಿಗಳು ಒಳ್ಳೆ ವಿಚಾರಣೆಮಾಡಬೇಕು; ಆಗ ಇಗೋ, ಆ ಸಾಕ್ಷಿ ಸುಳ್ಳುಸಾಕ್ಷಿಯಾಗಿದ್ದರೆ,ಅವನು ತನ್ನ ಸಹೋದರ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ಸುಳ್ಳು ಹೇಳ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ು ತನ್ನ ಸಹೋದರನಿಗೆ ಮಾಡುವದಕ್ಕೆ ಯೋಚಿಸಿದ ಪ್ರಕಾರ ಅವನಿಗೆ ಮಾಡಬೇಕು. ಹೀಗೆ ಕೆಟ್ಟದ್ದನ್ನು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ಂದ ತೆಗೆದು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ಉಳಿದವರು ಕೇಳಿ ಭಯಪಟ್ಟು ಆ ಕೆಟ್ಟಕೃತ್ಯವನ್ನು ಇನ್ನು ಮೇಲೆ ನಿನ್ನ ಮಧ್ಯದಲ್ಲಿ ಮ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ನ್ನ ಕಣ್ಣು ಕರುಣಿಸಬಾರದು; ಪ್ರಾಣಕ್ಕೆ ಪ್ರಾಣ, ಕಣ್ಣಿಗೆ ಕಣ್ಣು, ಹಲ್ಲಿಗೆ ಹಲ್ಲು, ಕೈಗೆ ಕೈ, ಕಾಲಿಗೆ ಕಾ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ರಹತ್ಯೆ ಮಾಡುವವ ರೆಲ್ಲರೂ ಅಲ್ಲಿಗೆ ಓಡಿಹೋಗುವ ಹಾಗೆ ನಿನ್ನ ದೇವರಾದ ಕರ್ತನು ನಿನಗೆ ಸ್ವಾಸ್ತ್ಯವಾಗಿ ಕೊಡುವ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ರೆ ಯನ್ನು ಮೂರು ಭಾಗಮಾಡಿ ನಿನಗಾಗಿ ಮಾರ್ಗವನ್ನು ಸಿದ್ಧಮಾಡಿ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ಬದುಕುವ ಹಾಗೆ ಅಲ್ಲಿಗೆ ಓಡಿಹೋಗತಕ್ಕ ಕೊಲೆ ಪಾತಕನ ವಿವರವೇನಂದರೆ -- ತಿಳಿಯದೆ ಇಲ್ಲವೆ ಪೂರ್ವಕಾಲದಲ್ಲಿ ಹಗೆಮಾ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ನೆರೆಯವನನ್ನು ಹೊಡೆದವ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ೇಗಂದರೆ--ಒಬ್ಬನು ತನ್ನ ನೆರೆಯ ವನ ಸಂಗಡ ಕಟ್ಟಿಗೆ ಕಡಿಯುವದಕ್ಕೆ ಅಡವಿಗೆ ಹೋಗ ಲಾಗಿ, ಕೊಡಲಿ ಹಿಡಿದ ಅವನ ಕ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ವನ್ನು ಕಡಿಯುವದಕ್ಕೆ ಚಾಚಿರುವಲ್ಲಿ ಆ ಕಬ್ಬಿಣವು ಕಾವನ್ನು ಬಿಟ್ಟು ಅವನ ನೆರೆಯವನು ಸಾಯುವಹಾಗೆ ತಗಲಿದರ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ರಕ್ತ ವಿಚಾರಕನು ತನ್ನ ಹೃದಯದಲ್ಲಿ ಕೋಪ ಉರಿಯುತ್ತಿರುವಾಗ ಕೊಲೆಪಾತಕನನ್ನು ಹಿಂದಟ್ಟಿ, ಮಾರ್ಗ ದೂರವಾಗಿರುವ ಕಾರ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ಹಿಡಿದು ಪೂರ್ವಕಾಲದಲ್ಲಿ ಹಗೆಮಾಡದೆ ಇದ್ದದರಿಂದ ಮರ ಣಕ್ಕೆ ಪಾತ್ರನಾಗದ ಇವನನ್ನು ಕೊಂದುಹಾಕದ ಹಾಗೆ ಅವನು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ಲ್ಲಿ ಒಂದಕ್ಕೆ ಓಡಿಹೋಗಿ ಬದು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ಕಾರಣ ನಾನು ನಿನಗೆ ಆಜ್ಞಾಪಿಸು ವದೇನಂದರೆ--ಮೂರು ಪಟ್ಟಣಗಳನ್ನು ನಿನಗಾಗಿ ಪ್ರತ್ಯೇಕ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ನಾನು ಈಹೊತ್ತು ನಿನಗೆ ಆಜ್ಞಾಪಿಸುವ ಈ ಆಜ್ಞೆಯನ್ನೆಲ್ಲಾ ನೀನು ಕಾಪಾಡಿ ಕೈಕೊಳ್ಳಬೇಕು. ನಿನ್ನ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ನ್ನು ಪ್ರೀತಿಮಾಡಿ ಎಂದೆಂದಿಗೂ ಆತನ ಮಾರ್ಗದಲ್ಲಿ ನಡೆಯ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ು ನಿನ್ನ ಪಿತೃಗಳಿಗೆ ಪ್ರಮಾಣಮಾಡಿದಂತೆ ನಿನ್ನ ಮೇರೆಯನ್ನು ವಿಸ್ತಾರಮಾಡಿ ನಿನ್ನ ಪಿತೃಗಳಿಗೆ ಕೊಡುತ್ತೇ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ದ ದೇಶವನ್ನೆಲ್ಲಾ ನಿನಗೆ ಕೊಟ್ಟ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ನ್ನ ದೇವರಾದ ಕರ್ತನು ನಿನಗೆ ಸ್ವಾಸ್ತ್ಯವಾಗಿ ಕೊಡುವ ನಿನ್ನ ದೇಶದಲ್ಲಿ ಅಪರಾಧವಿಲ್ಲದ ರಕ್ತ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ಲ್ಲಲ್ಪಟ್ಟದ್ದರಿಂದ ರಕ್ತಾಪ ರಾಧವು ನಿನ್ನ ಮೇಲೆ ಬಾರದ ಹಾಗೆ ನೀನು ಈ ಮೂರು ಪಟ್ಟಣಗಳಿಗೆ ಇನ್ನೂ ಮೂರು ಪಟ್ಟಣ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ಡ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ಒಬ್ಬನು ತನ್ನ ನೆರೆಯವನನ್ನು ಹಗೆಮಾಡಿ ಅವನಿಗಾಗಿ ಹೊಂಚಿಕೊಂಡು ಅವನಿಗೆ ವಿರೋಧ ವಾಗಿ ಎದ್ದು ಅವನನ್ನು ಸಾಯ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ೆಗೂ ಹೊಡೆದು ಅವನು ಸತ್ತದ್ದರಿಂದ ಆ ಪಟ್ಟಣಗಳಲ್ಲಿ ಒಂದಕ್ಕೆ ಓಡಿ ಹೋ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 ಪಟ್ಟಣದ ಹಿರಿಯರು ಅವ ನನ್ನು ಅಲ್ಲಿಂದ ಹಿಡತರಿಸಿ ಅವನು ಸಾಯುವ ಹಾಗೆ ರಕ್ತ ವಿಚಾರಕನ ಕೈಗೆ ಒಪ್ಪ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ಕಣ್ಣು ಅವನನ್ನು ಕರುಣಿಸಬಾರದು; ನಿನಗೆ ಒಳ್ಳೆದಾಗುವ ಹಾಗೆ ಅಪರಾಧವಿಲ್ಲದ ರಕ್ತದ ದೋಷವನ್ನು ಇಸ್ರಾ ಯೇಲ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2026-10-21T06:12:09Z</dcterms:created>
  <dcterms:modified xsi:type="dcterms:W3CDTF">2026-10-21T06:12:09Z</dcterms:modified>
  <dc:title>ಧರ್ಮೋಪದೇಶಕಾಂಡ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