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ிசா: கர்த்தருடைய வார்த்தையைக் கேளுங்கள்; நாளை இந்நேரத்தில் சமாரியாவின் வாசலிலே ஒரு மரக்கால் கோதுமை மா ஒரு சேக்கலுக்கும், இரண்டு மரக்கால் வாற்கோதுமை ஒரு சேக்கலுக்கும் விற்கப்படும் என்று கர்த்தர் சொல்லுகிறார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ிசா: கர்த்தருடைய வார்த்தையைக் கேளுங்கள்; நாளை இந்நேரத்தில் சமாரியாவின் வாசலிலே ஒரு மரக்கால் கோதுமை மா ஒரு சேக்கலுக்கும், இரண்டு மரக்கால் வாற்கோதுமை ஒரு சேக்கலுக்கும் விற்கப்படும் என்று கர்த்தர் சொல்லுகிறார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வுக்குக் கைலாகு கொடுக்கிற பிரதானி ஒருவன் தேவனுடைய மனுஷனுக்குப் பிரதியுத்தரமாக: இதோ, கர்த்தர் வானத்திலே மதகுகளை உண்டாக்கினாலும் இப்படி நடக்குமா என்றான். அதற்கு அவன்: உன்னுடைய கண்களினாலே அதைக் காண்பாய்; ஆனாலும் அதிலே சாப்பிடமாட்டாய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வுக்குக் கைலாகு கொடுக்கிற பிரதானி ஒருவன் தேவனுடைய மனுஷனுக்குப் பிரதியுத்தரமாக: இதோ, கர்த்தர் வானத்திலே மதகுகளை உண்டாக்கினாலும் இப்படி நடக்குமா என்றான். அதற்கு அவன்: உன்னுடைய கண்களினாலே அதைக் காண்பாய்; ஆனாலும் அதிலே சாப்பிடமாட்டாய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வுக்குக் கைலாகு கொடுக்கிற பிரதானி ஒருவன் தேவனுடைய மனுஷனுக்குப் பிரதியுத்தரமாக: இதோ, கர்த்தர் வானத்திலே மதகுகளை உண்டாக்கினாலும் இப்படி நடக்குமா என்றான். அதற்கு அவன்: உன்னுடைய கண்களினாலே அதைக் காண்பாய்; ஆனாலும் அதிலே சாப்பிடமாட்டாய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ஷ்டரோகிகளான நாலுபேர் ஒலிமுகவாசலில் இருந்தார்கள்; அவர்கள் ஒருவரை ஒருவர் நோக்கி: நாம் இங்கே இருந்து சாகவேண்டியது என்ன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ஷ்டரோகிகளான நாலுபேர் ஒலிமுகவாசலில் இருந்தார்கள்; அவர்கள் ஒருவரை ஒருவர் நோக்கி: நாம் இங்கே இருந்து சாகவேண்டியது என்ன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த்திற்குள் போவோமென்றாலும் பட்டணத்தில் பஞ்சம் உண்டாயிருக்கிறதினால் அங்கே சாவோம்; நாம் இங்கே இருந்தாலும் சாவோம்; ஆகையால் இப்பொழுது சீரியருடைய இராணுவத்திற்குப் போவோம் வாருங்கள்; அவர்கள் நம்மை உயிரோடே வைத்தால் பிழைக்கிறோம்; நம்மைக் கொன்றால் சாகிறோம் என்று சொல்ல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த்திற்குள் போவோமென்றாலும் பட்டணத்தில் பஞ்சம் உண்டாயிருக்கிறதினால் அங்கே சாவோம்; நாம் இங்கே இருந்தாலும் சாவோம்; ஆகையால் இப்பொழுது சீரியருடைய இராணுவத்திற்குப் போவோம் வாருங்கள்; அவர்கள் நம்மை உயிரோடே வைத்தால் பிழைக்கிறோம்; நம்மைக் கொன்றால் சாகிறோம் என்று சொல்ல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ரியருடைய இராணுவத்திற்குப் போக இருட்டோடே எழுந்திருந்து, சீரியருடைய பாளயத்தின் முன்னணியில் வந்தார்கள்; அங்கே ஒருவரும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ரியருடைய இராணுவத்திற்குப் போக இருட்டோடே எழுந்திருந்து, சீரியருடைய பாளயத்தின் முன்னணியில் வந்தார்கள்; அங்கே ஒருவர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தனக்குக் கைலாகுகொடுக்கிற அந்தப் பிரதானியை ஒலிமுகவாசலில் விசாரிப்பாயிருக்கக் கட்டளையிட்டிருந்தான்; ஒலிமுகவாசலிலே ஜனங்கள் அவனை நெருங்கி மிதித்ததினாலே, ராஜா தேவனுடைய மனுஷனிடத்தில் வந்தபோது சொல்லியிருந்தபடியே, அவன் செத்துப்போ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தனக்குக் கைலாகுகொடுக்கிற அந்தப் பிரதானியை ஒலிமுகவாசலில் விசாரிப்பாயிருக்கக் கட்டளையிட்டிருந்தான்; ஒலிமுகவாசலிலே ஜனங்கள் அவனை நெருங்கி மிதித்ததினாலே, ராஜா தேவனுடைய மனுஷனிடத்தில் வந்தபோது சொல்லியிருந்தபடியே, அவன் செத்துப்போ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தனக்குக் கைலாகுகொடுக்கிற அந்தப் பிரதானியை ஒலிமுகவாசலில் விசாரிப்பாயிருக்கக் கட்டளையிட்டிருந்தான்; ஒலிமுகவாசலிலே ஜனங்கள் அவனை நெருங்கி மிதித்ததினாலே, ராஜா தேவனுடைய மனுஷனிடத்தில் வந்தபோது சொல்லியிருந்தபடியே, அவன் செத்துப்போ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தனக்குக் கைலாகுகொடுக்கிற அந்தப் பிரதானியை ஒலிமுகவாசலில் விசாரிப்பாயிருக்கக் கட்டளையிட்டிருந்தான்; ஒலிமுகவாசலிலே ஜனங்கள் அவனை நெருங்கி மிதித்ததினாலே, ராஜா தேவனுடைய மனுஷனிடத்தில் வந்தபோது சொல்லியிருந்தபடியே, அவன் செத்துப்போ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் சீரியரின் இராணுவத்திற்கு இரதங்களின் இரைச்சலையும், குதிரைகளின் இரைச்சலையும், மகா இராணுவத்தின் இரைச்சலையும் கேட்கப் பண்ணினதினால், அவர்கள் ஒருவரை ஒருவர் நோக்கி: இதோ, நம்மிடத்தில் போருக்கு வர, இஸ்ரவேலின் ராஜா ஏத்தியரின் ராஜாக்களையும் எகிப்தியரின் ராஜாக்களையும் நமக்கு விரோதமாகக் கூலி பொருத்தினான் என்று சொல்ல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் சீரியரின் இராணுவத்திற்கு இரதங்களின் இரைச்சலையும், குதிரைகளின் இரைச்சலையும், மகா இராணுவத்தின் இரைச்சலையும் கேட்கப் பண்ணினதினால், அவர்கள் ஒருவரை ஒருவர் நோக்கி: இதோ, நம்மிடத்தில் போருக்கு வர, இஸ்ரவேலின் ராஜா ஏத்தியரின் ராஜாக்களையும் எகிப்தியரின் ராஜாக்களையும் நமக்கு விரோதமாகக் கூலி பொருத்தினான் என்று சொல்ல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் சீரியரின் இராணுவத்திற்கு இரதங்களின் இரைச்சலையும், குதிரைகளின் இரைச்சலையும், மகா இராணுவத்தின் இரைச்சலையும் கேட்கப் பண்ணினதினால், அவர்கள் ஒருவரை ஒருவர் நோக்கி: இதோ, நம்மிடத்தில் போருக்கு வர, இஸ்ரவேலின் ராஜா ஏத்தியரின் ராஜாக்களையும் எகிப்தியரின் ராஜாக்களையும் நமக்கு விரோதமாகக் கூலி பொருத்தினான் என்று சொல்ல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ண்டு மரக்கால் வாற்கோதுமை ஒரு சேக்கலுக்கும், நாளை இந்நேரத்திலே சமாரியாவின் ஒலிமுகவாசலில் விற்கும் என்று தேவனுடைய மனுஷன் ராஜாவோடே சொன்னதின்படியே நட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ண்டு மரக்கால் வாற்கோதுமை ஒரு சேக்கலுக்கும், நாளை இந்நேரத்திலே சமாரியாவின் ஒலிமுகவாசலில் விற்கும் என்று தேவனுடைய மனுஷன் ராஜாவோடே சொன்னதின்படியே நட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ுட்டோடே எழுந்திருந்து ஓடிப்போய், தங்கள் கூடாரங்களையும் தங்கள் குதிரைகளையும் தங்கள் கழுதைகளையும் தங்கள் பாளயத்தையும் அவைகள் இருந்த பிரகாரமாக விட்டு, தங்கள் பிராணன்மாத்திரம் தப்பும்படி ஓடிப்போ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ுஷ்டரோகிகள் பாளயத்தின் முன்னணிமட்டும் வந்தபோது, ஒரு கூடாரத்திற்குள் பிரவேசித்து புசித்துக் குடித்து, அதிலிருந்து வெள்ளியையும் பொன்னையும் வஸ்திரங்களையும் எடுத்துக் கொண்டு போய் ஒளித்துவைத்து, திரும்பிவந்து, வேறொரு கூடாரத்திற்குள் பிரவேசித்து, அதிலிருந்தும் அப்படியே எடுத்துக்கொண்டு போய் ஒளித்து வை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ுஷ்டரோகிகள் பாளயத்தின் முன்னணிமட்டும் வந்தபோது, ஒரு கூடாரத்திற்குள் பிரவேசித்து புசித்துக் குடித்து, அதிலிருந்து வெள்ளியையும் பொன்னையும் வஸ்திரங்களையும் எடுத்துக் கொண்டு போய் ஒளித்துவைத்து, திரும்பிவந்து, வேறொரு கூடாரத்திற்குள் பிரவேசித்து, அதிலிருந்தும் அப்படியே எடுத்துக்கொண்டு போய் ஒளித்து வை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ுஷ்டரோகிகள் பாளயத்தின் முன்னணிமட்டும் வந்தபோது, ஒரு கூடாரத்திற்குள் பிரவேசித்து புசித்துக் குடித்து, அதிலிருந்து வெள்ளியையும் பொன்னையும் வஸ்திரங்களையும் எடுத்துக் கொண்டு போய் ஒளித்துவைத்து, திரும்பிவந்து, வேறொரு கூடாரத்திற்குள் பிரவேசித்து, அதிலிருந்தும் அப்படியே எடுத்துக்கொண்டு போய் ஒளித்து வை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ந்தப் பிரதானி தேவனுடைய மனுஷனுக்குப் பிரதியுத்தரமாக: இதோ, கர்த்தர் வானத்திலே மதகுகளை உண்டாக்கினாலும், இந்த வார்த்தையின் படி நடக்குமா என்று சொல்ல; இவன், இதோ, உன்னுடைய கண்களினாலே அதைக் காண்பாய், ஆனாலும் அதிலே சாப்பிடமாட்டாய் என்றான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ந்தப் பிரதானி தேவனுடைய மனுஷனுக்குப் பிரதியுத்தரமாக: இதோ, கர்த்தர் வானத்திலே மதகுகளை உண்டாக்கினாலும், இந்த வார்த்தையின் படி நடக்குமா என்று சொல்ல; இவன், இதோ, உன்னுடைய கண்களினாலே அதைக் காண்பாய், ஆனாலும் அதிலே சாப்பிடமாட்டாய் என்றான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 பிரகாரமாகத்தானே அவனுக்கு நடந்தது; ஒலிமுகவாசலிலே ஜனங்கள் அவனை நெருங்கி மிதித்ததினாலே அவன் செத்துப் போ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 பிரகாரமாகத்தானே அவனுக்கு நடந்தது; ஒலிமுகவாசலிலே ஜனங்கள் அவனை நெருங்கி மிதித்ததினாலே அவன் செத்துப் போ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கள் ஒருவரை ஒருவர் நோக்கி: நாம் செய்கிறது நியாயமல்ல, இந்நாள் நற்செய்தி அறிவிக்கும் நாள்; நாம் மவுனமாயிருந்து, பொழுது விடியுமட்டும் காத்திருந்தால் குற்றம் நம்மேல் சுமரும்; இப்போதும் நாம் போய் ராஜாவின் அரமனையாருக்கு இதை அறிவிப்போம் வாருங்கள்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கள் ஒருவரை ஒருவர் நோக்கி: நாம் செய்கிறது நியாயமல்ல, இந்நாள் நற்செய்தி அறிவிக்கும் நாள்; நாம் மவுனமாயிருந்து, பொழுது விடியுமட்டும் காத்திருந்தால் குற்றம் நம்மேல் சுமரும்; இப்போதும் நாம் போய் ராஜாவின் அரமனையாருக்கு இதை அறிவிப்போம் வாருங்கள்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வந்து, பட்டணத்து வாசல் காவலாளனை நோக்கிக் கூப்பிட்டு: நாங்கள் சீரியரின் பாளயத்திற்குப் போய்வந்தோம்; அங்கே ஒருவரும் இல்லை, ஒரு மனுஷனுடைய சத்தமும் இல்லை, கட்டியிருக்கிற குதிரைகளும் கட்டியிருக்கிற கழுதைகளும், கூடாரங்களும் இருந்தபிரகாரம் இருக்கிறது என்று அவர்களுக்குச் சொன்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வந்து, பட்டணத்து வாசல் காவலாளனை நோக்கிக் கூப்பிட்டு: நாங்கள் சீரியரின் பாளயத்திற்குப் போய்வந்தோம்; அங்கே ஒருவரும் இல்லை, ஒரு மனுஷனுடைய சத்தமும் இல்லை, கட்டியிருக்கிற குதிரைகளும் கட்டியிருக்கிற கழுதைகளும், கூடாரங்களும் இருந்தபிரகாரம் இருக்கிறது என்று அவர்களுக்குச் சொன்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வந்து, பட்டணத்து வாசல் காவலாளனை நோக்கிக் கூப்பிட்டு: நாங்கள் சீரியரின் பாளயத்திற்குப் போய்வந்தோம்; அங்கே ஒருவரும் இல்லை, ஒரு மனுஷனுடைய சத்தமும் இல்லை, கட்டியிருக்கிற குதிரைகளும் கட்டியிருக்கிற கழுதைகளும், கூடாரங்களும் இருந்தபிரகாரம் இருக்கிறது என்று அவர்களுக்குச் சொன்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வந்து, பட்டணத்து வாசல் காவலாளனை நோக்கிக் கூப்பிட்டு: நாங்கள் சீரியரின் பாளயத்திற்குப் போய்வந்தோம்; அங்கே ஒருவரும் இல்லை, ஒரு மனுஷனுடைய சத்தமும் இல்லை, கட்டியிருக்கிற குதிரைகளும் கட்டியிருக்கிற கழுதைகளும், கூடாரங்களும் இருந்தபிரகாரம் இருக்கிறது என்று அவர்களுக்குச் சொன்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ன் வாசல்காக்கிற மற்றவர்களைக் கூப்பிட்டான்; அவர்கள் உள்ளே போய் ராஜாவின் அரமனையாருக்கு அதை அறிவி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ராஜா இராத்திரியில் எழுந்து, தன் ஊழியக்காரரை நோக்கி: சீரியர் நமக்குச் செய்கிற காரியத்தை உங்களுக்குத் தெரியப்படுத்துகிறேன்; நாம் பட்டினியாயிருக்கிறோம்; என்று அவர்கள் அறிவார்கள்; ஆகையால் நாம் பட்டணத்திலிருந்து புறப்பட்டுப்போனால் நம்மை உயிரோடே பிடித்துக்கொண்டு பட்டணத்திற்குள் பிரவேசிக்கலாம் என்று எண்ணி, அவர்கள் பாளயத்தை விட்டுப் புறப்பட்டு வெளியில் ஒளித்துக் கொண்டிருக்கிறார்கள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ராஜா இராத்திரியில் எழுந்து, தன் ஊழியக்காரரை நோக்கி: சீரியர் நமக்குச் செய்கிற காரியத்தை உங்களுக்குத் தெரியப்படுத்துகிறேன்; நாம் பட்டினியாயிருக்கிறோம்; என்று அவர்கள் அறிவார்கள்; ஆகையால் நாம் பட்டணத்திலிருந்து புறப்பட்டுப்போனால் நம்மை உயிரோடே பிடித்துக்கொண்டு பட்டணத்திற்குள் பிரவேசிக்கலாம் என்று எண்ணி, அவர்கள் பாளயத்தை விட்டுப் புறப்பட்டு வெளியில் ஒளித்துக் கொண்டிருக்கிறார்கள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ராஜா இராத்திரியில் எழுந்து, தன் ஊழியக்காரரை நோக்கி: சீரியர் நமக்குச் செய்கிற காரியத்தை உங்களுக்குத் தெரியப்படுத்துகிறேன்; நாம் பட்டினியாயிருக்கிறோம்; என்று அவர்கள் அறிவார்கள்; ஆகையால் நாம் பட்டணத்திலிருந்து புறப்பட்டுப்போனால் நம்மை உயிரோடே பிடித்துக்கொண்டு பட்டணத்திற்குள் பிரவேசிக்கலாம் என்று எண்ணி, அவர்கள் பாளயத்தை விட்டுப் புறப்பட்டு வெளியில் ஒளித்துக் கொண்டிருக்கிறார்கள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ில் ஒருவன் பிரதியுத்தரமாக: இங்கே மீதியான குதிரைகளில் ஐந்து குதிரைகளைக் கொண்டுபோக உத்தரவு கொடும்; இதோ, இங்கே மீதியான இஸ்ரவேலின் சகல ஏராளத்திலும், மாண்டுபோன இஸ்ரவேலின் சகல கூட்டத்திலும், அவைகள்; மாத்திரம் மீந்திருக்கிறது; அவைகளை நாம் அனுப்பிப்பார்ப்போம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ில் ஒருவன் பிரதியுத்தரமாக: இங்கே மீதியான குதிரைகளில் ஐந்து குதிரைகளைக் கொண்டுபோக உத்தரவு கொடும்; இதோ, இங்கே மீதியான இஸ்ரவேலின் சகல ஏராளத்திலும், மாண்டுபோன இஸ்ரவேலின் சகல கூட்டத்திலும், அவைகள்; மாத்திரம் மீந்திருக்கிறது; அவைகளை நாம் அனுப்பிப்பார்ப்போம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இரண்டு இரதக் குதிரைகளைக் கொண்டுவந்தார்கள்; ராஜா போய் வாருங்கள் என்று சொல்லி, சீரியரின் இராணுவத்தைத் தொடர்ந்து போகும்படி அனுப்ப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இரண்டு இரதக் குதிரைகளைக் கொண்டுவந்தார்கள்; ராஜா போய் வாருங்கள் என்று சொல்லி, சீரியரின் இராணுவத்தைத் தொடர்ந்து போகும்படி அனுப்ப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யோர்தான் மட்டும் அவர்களைப் பின் தொடர்ந்துபோனார்கள்; சீரியர் தீவிரித்து ஓடுகையில், அவர்கள் எறிந்து போட்ட வஸ்திரங்களாலும் தட்டு முட்டுகளாலும் வழியெல்லாம் நிறைந்திருந்தது; அனுப்பப்பட்டவர்கள் திரும்பிவந்து ராஜாவுக்கு அதை அறிவித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யோர்தான் மட்டும் அவர்களைப் பின் தொடர்ந்துபோனார்கள்; சீரியர் தீவிரித்து ஓடுகையில், அவர்கள் எறிந்து போட்ட வஸ்திரங்களாலும் தட்டு முட்டுகளாலும் வழியெல்லாம் நிறைந்திருந்தது; அனுப்பப்பட்டவர்கள் திரும்பிவந்து ராஜாவுக்கு அதை அறிவித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ஜனங்கள் புறப்பட்டு, சீரியரின் பாளயத்தைக் கொள்ளையிட்டார்கள்; கர்த்தருடைய வார்த்தையின்படியே, ஒரு மரக்கால் கோதுமை மா ஒரு சேக்கலுக்கும், இரண்டு மரக்கால் வாற்கோதுமை ஒரு சேக்கலுக்கும் விற்கப்பட்ட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ஜனங்கள் புறப்பட்டு, சீரியரின் பாளயத்தைக் கொள்ளையிட்டார்கள்; கர்த்தருடைய வார்த்தையின்படியே, ஒரு மரக்கால் கோதுமை மா ஒரு சேக்கலுக்கும், இரண்டு மரக்கால் வாற்கோதுமை ஒரு சேக்கலுக்கும் விற்கப்பட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ইলীশায় বললেন, “প্রভুর বার্তা শোন! প্রভু বলেন: ‘আগামীকাল এ সময়ের মধ্যেই শমরিয়া শহরের ফটকগুলো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শের বাজারে এক টুক্রি মিহি মযদা অথবা দু টুক্রি য়ব কেবলমাত্র এক শেকল দিয়ে কিনতে পাওয়া যা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রাজার ঠিক পাশেই য়ে সেনাপতি ছিল সে বলে উঠল, “প্রভু যদি স্বর্গে ছেঁদা করার ব্যবস্থাও করেন, তাহল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যা বলছেন তা ঘটা অসম্ভব!”ইলীশায় বললেন, “সম্ভব কি অসম্ভব তা তুমি নিজের চোখেই দেখতে পাবে| ত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ঐ খাবার ছুঁতেও পা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শহরের প্রবেশদ্বারের কাছে চার জন কুষ্ঠরোগে আএান্ত হয়েছিল| তারা একে অপরকে বলল, “এখানে আমরা না খে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কিয়ে মরছি ক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শমরিয়ায তো একদানা খাবারও নেই| শহরে গেলেও আমরা মরব, এখানে থাকলেও মারা পড়ব| তার চেয়ে চ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রামীয়দের তাঁবুর দিকে যাওয়া যাক| ওরা চাইলে আমরা বেঁচেও য়েতে পারি, আর নয়তো মরতে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থা মতো সেদিন বিকেলবেলা কুষ্ঠরোগীরা অরামীয়দের তাঁবুতে গিয়ে উপস্থিত হল| তাঁবুর কাছাকাছি এসে ও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ল, ধারে কাছে কেউই নে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রাজা তাঁর ঘনিষ্ঠ এক জন সেনাপতিকে, সেই যিনি আগে স্বর্গ ছেঁদা করার কথা বলেছিলেন, শহরের দর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লানোর দায়িত্ব দিলেন| কিন্তু ততক্ষণে লোকরা শএুশিবির থেকে খাবার আনার জন্য দৌড়েছে| উন্মত্ত জনতা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পতিকে ঠেলে, মাড়িয়ে, পিষে চলে গেল| রাজার বাড়ীতে দেখা করতে আসার পর ইলীশায় যা দৈব্বাণী করে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সবই অক্ষরে অক্ষরে ফল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র মহিমায, অরামীয় সেনাবাহিনীর লোকরা বাইরে রথবাহিনী, ঘোড়া-টোড়া নিয়ে বিশাল এক সেনাবাহিন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গিয়ে আসার আওয়াজ শুনে ভেবেছিল, “নিশ্চয়ই ইস্রায়েলের রাজা হিত্তীয় আর মিশরীয রাজাকে আমা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দ্ধ করার জন্য ভাড়া করে এনেছ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ইলীশায় বলেছিলেন, “য়ে কোন ব্যক্তি শমরিয়ার প্রবেশদ্বারে বাজার থেকে এক শেকলে এক ঝুড়ি মিহি মযদ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থবা দুই ঝুড়ি য়ব কিনতে পা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ই অরামীয়রা সেদিন বিকেল-বিকেলই তাঁবু, ঘোড়া, গাধা সব কিছু পেছনে ফেলেই প্রাণের দাযে পালি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পর শএুশিবিরে এসে কুষ্ঠরোগীরা একটা তাঁবুতে ঢুকে প্রাণভরে খাওয়া-দাওয়া করল| তারপর চারজন মি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বু থেকে সোনা, রূপো, পোশাক-আশাক বের করে নিয়ে সে সব লুকিয়ে রাখল| তারপর চার জন আরেকটা তাঁবু থেক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ভাবে জিনিসপত্র সরানোর পর বলাবলি কর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িন্তু ঐ আধিকারিক ঈশ্বরের লোককে উত্তর দিল, “এমনকি প্রভু যদি স্বর্গে জানালা তৈরী করেন, তবু এ ঘট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বে না!” এবং ইলীশায় আধিকারিককে বললেন, “তুমি তোমার নিজের চোখে দেখবে, কিন্তু ঐ খাবার তুমি খা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ধিকারিকের সঙ্গে একই ঘটনা ঘটল, লোকেরা তাকে ধাক্কা মেরে ফটকের উপর ফেলে তার উপর দিয়ে হেঁটে গে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সে মারা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আমরা খুব অন্যায করছি| এতো বড় একটা সুখবর পাওয়ার পরেও আমরা চুপচাপ আছি| আমরা যদি এভাবে সূর্য়া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খবরটা চেপে থাকি, আমাদের শাস্তি পেতে হবে| এখন চলো গিয়ে রাজবাড়ীর লোকদের খবরটা দেওয়া যাক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ই কুষ্ঠরোগীরা তখন এসে শহরের প্রহরীদের ডাকাডাকি শুরু করল| তারা প্রহরীদের বলল, “আমরা অরামীয়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বিরে গিয়েছিলাম, কিন্তু সেখানে কাউকে দেখতে পেলাম না| এমন কি কারো কোন সাড়া-শব্দ অবধি পেলাম না|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জন সেখানে নেই| কিন্তু তাঁবুর ভেতরে ঘোড়া, গাধা য়েমনকার তেমন বাঁধা আছে| অথচ লোক জন কেউ নেই,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াঁক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হরীরা তখন চেঁচিয়ে রাজবাড়ীর লোকদের এখবর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তখন রাত্রি| রাজামশাই বিছানা ছেড়ে উঠে সেনাপতিদের বললেন, “আমি অরামীয় সেনাদের মতলবটা বুঝ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রেছি| ওরা জানে আমরা খুবই ক্ষুধার্ত| তাই তাঁবু ফাঁকা করে ঘাপটি মেরে মাঠে লুকিয়ে ভাব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ইস্রায়েলীয়রা শহর থেকে এসে হানা দিলেই ওদের জ্য়ান্ত পাকড়াবো| তখন আবার আমাদের পিছু হটতে হ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রাজার এক জন সেনাপতি বলল, “পাঁচটা ঘোড়া নিয়ে গিয়ে কয়েক জন ব্যাপারটা সরেজমিনে দেখেই আসুক না!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ঁচটা ঘোড়া তো আমাদের মতোই শেষ অবধি না খেযে মরবে| কিন্তু আসল কথাটা জানা দরকা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রা ঘোড়াসহ দুটি রথ বেছে নিল এবং রাজা তাদের অরামীয় সৈন্যবাহিনীর পরে পাঠালেন| তিনি বললেন, “যা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ে এসো কি হয়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রা যর্দন নদীর তীর পর্য়ন্ত অরামীয় সেনাদের সন্ধানে গিয়ে দেখল, সারাটা পথে জামাকাপড় আর অস্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স্ত্র ছড়িয়ে আছে| তাড়াহুড়ো করে পালানোর সময় অরামীয় সেনারা এই সমস্ত জিনিস ফেল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কলের জন্যই অপর্য়াপ্ত জিনিসপত্র ছড়িয়ে আছে| ঠিক য়েন প্রভু য়েমনটি বলেছিলেন, ‘এক পয়সায়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ুক্রি মিহি মযদা আর দু-টুক্রি য়বের গুঁড়ো পাওয়া যাব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2026-10-21T09:36:54Z</dcterms:created>
  <dcterms:modified xsi:type="dcterms:W3CDTF">2026-10-21T09:36:54Z</dcterms:modified>
  <dc:title>২ রাজাবলি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