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us therefore fear, lest, a promise being left us of entering into his rest, any of you should seem to come short of i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us therefore fear, lest, a promise being left us of entering into his rest, any of you should seem to come short of i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unto us was the gospel preached, as well as unto them: but the word preached did not profit them, not being mixed with faith in them that heard 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unto us was the gospel preached, as well as unto them: but the word preached did not profit them, not being mixed with faith in them that heard 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which have believed do enter into rest, as he said, As I have sworn in my wrath, if they shall enter into my rest: although the works were finished from the foundation of the worl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which have believed do enter into rest, as he said, As I have sworn in my wrath, if they shall enter into my rest: although the works were finished from the foundation of the wor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which have believed do enter into rest, as he said, As I have sworn in my wrath, if they shall enter into my rest: although the works were finished from the foundation of the wor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he spoke in a certain place of the seventh day likewise, And God did rest the seventh day from all his work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he spoke in a certain place of the seventh day likewise, And God did rest the seventh day from all his work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n this place again, If they shall enter into my res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n this place again, If they shall enter into my re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eing therefore it remains that some must enter therein, and they to whom it was first preached entered not in because of unbelief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eing therefore it remains that some must enter therein, and they to whom it was first preached entered not in because of unbelief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gain, he limits a certain day, saying in David, To day, after so long a time; as it is said, To day if all of you will hear his voice, harden not your heart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gain, he limits a certain day, saying in David, To day, after so long a time; as it is said, To day if all of you will hear his voice, harden not your heart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gain, he limits a certain day, saying in David, To day, after so long a time; as it is said, To day if all of you will hear his voice, harden not your heart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Jesus had given them rest, then would he not afterward have spoken of another da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Jesus had given them rest, then would he not afterward have spoken of another da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 remains therefore a rest to the people of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that is entered into his rest, he also has ceased from his own works, as God did from hi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that is entered into his rest, he also has ceased from his own works, as God did from hi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us labour therefore to enter into that rest, lest any man fall after the same example of unbelie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us labour therefore to enter into that rest, lest any man fall after the same example of unbelie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word of God is active, and powerful, and sharper than any two-edged sword, piercing even to the dividing asunder of soul and spirit, and of the joints and marrow, and is a discerner of the thoughts and intents of the hear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word of God is active, and powerful, and sharper than any two-edged sword, piercing even to the dividing asunder of soul and spirit, and of the joints and marrow, and is a discerner of the thoughts and intents of the hear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word of God is active, and powerful, and sharper than any two-edged sword, piercing even to the dividing asunder of soul and spirit, and of the joints and marrow, and is a discerner of the thoughts and intents of the hear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is there any creature that is not manifest in his sight: but all things are naked and opened unto the eyes of him with whom we have to do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is there any creature that is not manifest in his sight: but all things are naked and opened unto the eyes of him with whom we have to do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eeing then that we have a great high priest, that is passed into the heavens, Jesus the Son of God, let us hold fast our professio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eeing then that we have a great high priest, that is passed into the heavens, Jesus the Son of God, let us hold fast our professio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have not an high priest which cannot be touched with the feeling of our infirmities; but was in all points tempted like we are, yet without si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have not an high priest which cannot be touched with the feeling of our infirmities; but was in all points tempted like we are, yet without si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us therefore come boldly unto the throne of grace, that we may obtain mercy, and find grace to help in time of nee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us therefore come boldly unto the throne of grace, that we may obtain mercy, and find grace to help in time of ne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டிந்திருந்தும் இவர்கள் என்னுடைய இளைப்பாறுதலில் பிரவேசிப்பதில்லையென்று என்னுடைய கோப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ேன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ைக்குறித்து ஓரிடத்தில் சொல்ல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அவர்கள் என்னுடைய இளைப்பாறுதலில் பிரவேசிப்பதில்லை என்றும் அந்த இடத்திலே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குகாலத்திற்குப்பின்பு தாவீதின் சங்கீதத்திலே சொல்லியிருக்கிறபடி, இன்று என்று சொல்வதினாலே பி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நாளைக் குற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மாட்ட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ேவனுடைய ஜனங்களுக்கு இளைப்பாறுகிற காலம் இனிவருகிற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னும் தன் கிரியைகளை முடித்து ஓய்ந்த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் இந்த இளைப்பாறுதலில் பிரவேசிக்க ஜாக்கிரதையாயி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ுக்கானதாயும், ஆத்துமாவையும் ஆவியையும், கணுக்களையும் ஊனையும் பிரிக்கத்தக்கதாக உருவ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யரங்கமாயுமிருக்கிறது, அவருக்கே நாம் கணக்கு ஒப்புவி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ாசனத்தண்டையிலே சேர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2026-11-02T06:40:20Z</dcterms:created>
  <dcterms:modified xsi:type="dcterms:W3CDTF">2026-11-02T06:40:20Z</dcterms:modified>
  <dc:title>எபிரெயர்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