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சரேயனாகிய இயேசு போகிறார் என்று அவனுக்கு அறிவித்தார்கள். அப்பொழுது அவன் இயேசுவே, தாவீதின் குமாரனே, எனக்கு இரங்கும் என்று கூப்பி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ுன் நடப்பவர்கள் அவன் பேசாமலிருக்கும்படி அவனை அதட்டினார்கள். அவனோ: தாவீதின் குமாரனே, எனக்கு இரங்கும் என்று மிகவும் அதிகமாய்க் கூப்பி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யேசு நின்று, அவனைத் தம்மிடத்தில் கொண்டுவரும்படி சொன்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யேசு நின்று, அவனைத் தம்மிடத்தில் கொண்டுவரும்படி சொன்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ன் கிட்டவந்தபோது, அவர் அவனை நோக்கி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ன் உனக்கு என்னசெய்யவேண்டும் என்றிருக்கிறாய் என்று கேட்டார். அதற்கு அவன்: ஆண்டவரே, நான் பார்வையடையவேண்ட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ன் உனக்கு என்னசெய்யவேண்டும் என்றிருக்கிறாய் என்று கேட்டார். அதற்கு அவன்: ஆண்டவரே, நான் பார்வையடையவேண்டு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ோர்ந்துபோகாமல் எப்பொழுதும் ஜெபம்பண்ணவேண்டும் என்பதைக் குறித்து அவர்களுக்கு அவர் ஒரு உவமையைச் சொன்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பட்டணத்திலே ஒரு நியாயாதிபதி இருந்தான்; அவன் தேவனுக்குப் பயப்படாதவனும் மனுஷரை மதியாதவனுமாயி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ட்டணத்திலே ஒரு விதவையும் இருந்தாள்; அவள் அவனிடத்தில்போய்: எனக்கும் என் எதிராளிக்கும் இருக்கிற காரியத்தில் எனக்கு நியாயஞ்செய்யவேண்டும் என்று விண்ணப்பம்பண்னின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ட்டணத்திலே ஒரு விதவையும் இருந்தாள்; அவள் அவனிடத்தில்போய்: எனக்கும் என் எதிராளிக்கும் இருக்கிற காரியத்தில் எனக்கு நியாயஞ்செய்யவேண்டும் என்று விண்ணப்பம்பண்னின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குநாள் வரைக்கும் அவனுக்கு மனதில்லாதிருந்தது. பின்பு அவன் நான் தேவனுக்குப் பயப்படாமலும் மனுஷரை மதியாமலும் இருந்த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குநாள் வரைக்கும் அவனுக்கு மனதில்லாதிருந்தது. பின்பு அவன் நான் தேவனுக்குப் பயப்படாமலும் மனுஷரை மதியாமலும் இருந்த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விதவை என்னை எப்பொழுதும் தொந்தரவு செய்கிறபடியினால், இவள் அடிக்கடி வந்து என்னை அலட்டாதபடி இவளுக்கு நியாயஞ்செய்யவேண்டுமென்று தனக்குள்ளே சொல்லிக்கொண்டா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விதவை என்னை எப்பொழுதும் தொந்தரவு செய்கிறபடியினால், இவள் அடிக்கடி வந்து என்னை அலட்டாதபடி இவளுக்கு நியாயஞ்செய்யவேண்டுமென்று தனக்குள்ளே சொல்லிக்கொண்டான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கர்த்தர் அவர்களை நோக்கி: அநீதியுள்ள அந்த நியாயாதிபதி சொன்னதைச் சிந்தித்துப்பார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யேசு அவனை நோக்கி: நீ பார்வையடைவாயாக, உன் விசுவாசம் உன்னை இரட்சித்தது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டனே அவன் பார்வையடைந்து, தேவனை மகிமைப்படுத்திக்கொண்டே, அவருக்குப் பின்சென்றான். ஜனங்களெல்லாரும் அதைக் கண்டு, தேவனைப் புகழ்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டனே அவன் பார்வையடைந்து, தேவனை மகிமைப்படுத்திக்கொண்டே, அவருக்குப் பின்சென்றான். ஜனங்களெல்லாரும் அதைக் கண்டு, தேவனைப் புகழ்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ப்படியே தேவன் தம்மை நோக்கி இரவும் பகலும் கூப்பிடுகிறவர்களாகிய தம்மால் தெரிந்துகொள்ளப்பட்டவர்களின் விஷயத்தில் நீடிய பொறுமையுள்ளவராயிருந்து அவர்களுக்கு நியாயஞ்செய்யாமலிருப்பார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ப்படியே தேவன் தம்மை நோக்கி இரவும் பகலும் கூப்பிடுகிறவர்களாகிய தம்மால் தெரிந்துகொள்ளப்பட்டவர்களின் விஷயத்தில் நீடிய பொறுமையுள்ளவராயிருந்து அவர்களுக்கு நியாயஞ்செய்யாமலிருப்பார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க்கிரத்திலே அவர்களுக்கு நியாயஞ்செய்வாரென்று உங்களுக்குச் சொல்லுகிறேன். ஆகிலும் மனுஷகுமாரன் வரும்போது பூமியிலே விசுவாசத்தைக் காண்பாரோ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க்கிரத்திலே அவர்களுக்கு நியாயஞ்செய்வாரென்று உங்களுக்குச் சொல்லுகிறேன். ஆகிலும் மனுஷகுமாரன் வரும்போது பூமியிலே விசுவாசத்தைக் காண்பாரோ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தங்களை நீதிமான்களென்று நம்பி, மற்றவர்களை அற்பமாயெண்ணின சிலரைக்குறித்து, அவர் ஒரு உவமையைச் சொன்ன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தங்களை நீதிமான்களென்று நம்பி, மற்றவர்களை அற்பமாயெண்ணின சிலரைக்குறித்து, அவர் ஒரு உவமையைச் சொன்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ண்டு மனுஷர் ஜெபம்பண்ணுபம்படி தேவாலயத்துக்குப் போனார்கள்; ஒருவன் பரிசேயன், மற்றவன் ஆயக்கார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ிசேயன் நின்று; தேவனே! நான் பறிகாரர், அநியாயக்காரர், விபசாரக்காரர் ஆகிய மற்ற மனுஷரைப்போலவும், இந்த ஆயக்காரனைப்போலவும் இராததனால் உம்மை ஸ்தோத்திரிக்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ிசேயன் நின்று; தேவனே! நான் பறிகாரர், அநியாயக்காரர், விபசாரக்காரர் ஆகிய மற்ற மனுஷரைப்போலவும், இந்த ஆயக்காரனைப்போலவும் இராததனால் உம்மை ஸ்தோத்திரிக்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ரத்தில் இரண்டுதரம் உபவாசிக்கிறேன்; என் சம்பாத்தியத்திலெல்லாம் தசமபாகம் செலுத்திவருகிறேன் என்று, தனக்குள்ளே ஜெபம்பண்ண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ரத்தில் இரண்டுதரம் உபவாசிக்கிறேன்; என் சம்பாத்தியத்திலெல்லாம் தசமபாகம் செலுத்திவருகிறேன் என்று, தனக்குள்ளே ஜெபம்பண்ண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யக்காரன் தூரத்திலே நின்று, தன் கண்களையும் வானத்துக்கு ஏறெடுக்கத் துணியாமல், தன் மார்பிலே அடித்துக்கொண்டு; தேவனே! பாவியாகிய என்மேல் கிருபையாயிரும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யக்காரன் தூரத்திலே நின்று, தன் கண்களையும் வானத்துக்கு ஏறெடுக்கத் துணியாமல், தன் மார்பிலே அடித்துக்கொண்டு; தேவனே! பாவியாகிய என்மேல் கிருபையாயிரும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ல்ல, இவனே நீதிமானாக்கப்பட்டவனாய்த் தன் வீட்டுக்குத் திரும்பிப்போனான் என்று உங்களுக்குச் சொல்லுகிறேன்; ஏனெனில் தன்னை உயர்த்துகிறவனெவனும் தாழ்த்தப்படுவான், தன்னைத் தாழ்த்துகிறவன் உயர்த்தப்படுவான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ல்ல, இவனே நீதிமானாக்கப்பட்டவனாய்த் தன் வீட்டுக்குத் திரும்பிப்போனான் என்று உங்களுக்குச் சொல்லுகிறேன்; ஏனெனில் தன்னை உயர்த்துகிறவனெவனும் தாழ்த்தப்படுவான், தன்னைத் தாழ்த்துகிறவன் உயர்த்தப்படுவான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குழந்தைகளையும் அவர் தொடும்படிக்கு அவர்களை அவரிடத்தில் கொண்டுவந்தார்கள். சீஷர்கள் அதைக்கண்டு, கொண்டுவந்தவர்களை அதட்ட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குழந்தைகளையும் அவர் தொடும்படிக்கு அவர்களை அவரிடத்தில் கொண்டுவந்தார்கள். சீஷர்கள் அதைக்கண்டு, கொண்டுவந்தவர்களை அதட்ட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வோ அவைகளைக் கொண்டுவரும்படி கட்டளையிட்டு: சிறு பிள்ளைகளை என்னிடத்தில் வருகிறதற்கு இடங்கொடுங்கள், அவைகளைத் தடைபண்ணாதிருங்கள்; தேவனுடைய ராஜ்யம் அப்படிப்பட்டவர்களுடையது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வோ அவைகளைக் கொண்டுவரும்படி கட்டளையிட்டு: சிறு பிள்ளைகளை என்னிடத்தில் வருகிறதற்கு இடங்கொடுங்கள், அவைகளைத் தடைபண்ணாதிருங்கள்; தேவனுடைய ராஜ்யம் அப்படிப்பட்டவர்களுடையது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வனாகிலும் சிறுபிள்ளையைப்போல் தேவனுடைய ராஜ்யத்தை ஏற்றுக்கொள்ளாவிட்டால், அதில் பிரவேசிக்கமாட்டான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வனாகிலும் சிறுபிள்ளையைப்போல் தேவனுடைய ராஜ்யத்தை ஏற்றுக்கொள்ளாவிட்டால், அதில் பிரவேசிக்கமாட்டான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தலைவன் ஒருவன் அவரை நோக்கி: நல்ல போதகரே, நித்திய ஜீவனைச் சுதந்தரித்துக்கொள்வதற்கு நான் என்ன செய்யவேண்டும் என்று கே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தலைவன் ஒருவன் அவரை நோக்கி: நல்ல போதகரே, நித்திய ஜீவனைச் சுதந்தரித்துக்கொள்வதற்கு நான் என்ன செய்யவேண்டும் என்று கே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இயேசு: நீ என்னை நல்லவனென்று சொல்வானேன்? தேவன் ஒருவர் தவிர நல்லவன் ஒருவனும் இல்லைய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இயேசு: நீ என்னை நல்லவனென்று சொல்வானேன்? தேவன் ஒருவர் தவிர நல்லவன் ஒருவனும் இல்லைய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பசாரஞ் செய்யாதிருப்பாயாக, கொலைசெய்யாதிருப்பாயாக, களவுசெய்யாதிருப்பாயாக, பொய்ச்சாட்சி சொல்லாதிருப்பாயாக, உன் தகப்பனையும் உன் தாயையும் கனம்பண்ணுவாயாக என்கிற கற்பனைகளை நீ அறிந்திருக்கிறாயே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பசாரஞ் செய்யாதிருப்பாயாக, கொலைசெய்யாதிருப்பாயாக, களவுசெய்யாதிருப்பாயாக, பொய்ச்சாட்சி சொல்லாதிருப்பாயாக, உன் தகப்பனையும் உன் தாயையும் கனம்பண்ணுவாயாக என்கிற கற்பனைகளை நீ அறிந்திருக்கிறாயே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ன் இவைகளையெல்லாம் என் சிறு வயதுமுதல் கைக்கொண்டிருக்கிறேன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தைக் கேட்டு: இன்னும் உன்னிடத்தில் ஒரு குறைவு உண்டு; உனக்கு உண்டானவைகளையெல்லாம் விற்றுத் தரித்திரருக்குக் கொடு அப்பொழுது பரலோகத்திலே உனக்குப் பொக்கிஷம் உண்டாயிருக்கும்; பின்பு என்னைப் பின்பற்றிவா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தைக் கேட்டு: இன்னும் உன்னிடத்தில் ஒரு குறைவு உண்டு; உனக்கு உண்டானவைகளையெல்லாம் விற்றுத் தரித்திரருக்குக் கொடு அப்பொழுது பரலோகத்திலே உனக்குப் பொக்கிஷம் உண்டாயிருக்கும்; பின்பு என்னைப் பின்பற்றிவா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திக ஐசுவரியமுள்ளவனானபடியினால், இதைக் கேட்டபொழுது, மிகுந்த துக்கமடைந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மிகுந்த துக்கமடைந்ததை இயேசு கண்டு: ஐசுவரியமுள்ளவர்கள் தேவனுடைய ராஜ்யத்தில் பிரவேசிப்பது எவ்வளவு அரிதாயிருக்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ஐசுவரியவான் தேவனுடைய ராஜ்யத்தில் பிரவேசிப்பதைப்பார்க்கிலும், ஒட்டகமானது ஊசியின் காதிலே நுழைவது எளிதாயிருக்கும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ைக் கேட்டவர்கள்: அப்படியானால் யார் இரட்சிக்கப்படக்கூடும் என்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ர்: மனுஷரால் கூடாதவைகள் தேவனால் கூடும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பேதுரு அவரை நோக்கி: இதோ, நாங்கள் எல்லாவற்றையும் விட்டு, உம்மைப் பின்பற்றினோமே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அவர்: தேவனுடைய ராஜ்யத்தினிமித்தம் வீட்டையாவது, பெற்றாரையாவது, சகோதாரையாவது, மனைவியையாவது, பிள்ளைகளையாவது விட்டுவிட்டவன் எவனும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அவர்: தேவனுடைய ராஜ்யத்தினிமித்தம் வீட்டையாவது, பெற்றாரையாவது, சகோதாரையாவது, மனைவியையாவது, பிள்ளைகளையாவது விட்டுவிட்டவன் எவனும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ம்மையிலே அதிகமானவைகளையும், மறுமையிலே நித்திய ஜீவனையும் அடையாமற்போவதில்லையெ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ம்மையிலே அதிகமானவைகளையும், மறுமையிலே நித்திய ஜீவனையும் அடையாமற்போவதில்லையெ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 அவர் பன்னிருவரையும் தம்மிடத்தில் அழைத்து: இதோ, எருசலேமுக்குப் போகிறோம், மனுஷகுமாரனைக் குறித்துத் தீர்க்கதரிசிகளால் எழுதப்பட்டவைகளெல்லாம் நிறைவேற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 அவர் பன்னிருவரையும் தம்மிடத்தில் அழைத்து: இதோ, எருசலேமுக்குப் போகிறோம், மனுஷகுமாரனைக் குறித்துத் தீர்க்கதரிசிகளால் எழுதப்பட்டவைகளெல்லாம் நிறைவேற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ப்படியெனில், அவர் புறஜாதியாரிடத்தில் ஒப்புக்கொடுக்கப்பட்டு, பரியாசமும் நிந்தையும் அடைந்து, துப்பப்படுவ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ை வாரினால் அடித்து, கொலை செய்வார்கள்; மூன்றாம் நாளிலே அவர் உயிரோடே எழுந்திருப்பார்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ைகளில் ஒன்றையும் அவர்கள் உணரவில்லை; அவைகளின் பொருள் அவர்களுக்கு மறைவாயிருந்தது, அவர் சொன்னவைகளை அவர்கள் அறிந்துகொள்ளவில்ல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பு அவர் எரிகோவுக்குச் சமீபமாய் வரும்போது, ஒரு குருடன் வழியருகே உட்கார்ந்து பிச்சைகேட்டுக்கொண்டிருந்த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ஜனங்கள் நடக்கிற சத்தத்தை அவன் கேட்டு, இதென்ன என்று விசார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8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നസറായനായ യേശു കടന്നുപോകുന്നു എന്നു അവർ അവനോടു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അപ്പോൾ അവൻ: യേശുവേ, ദാവീദുപുത്രാ, എന്നോടു കരുണ തോന്നേണമേ എന്നു നിലവി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മുൻനടക്കുന്നവർ അവനെ മിണ്ടാതിരിപ്പാൻ ശാസിച്ചു; അവനോ: ദിവീദുപുത്രാ എന്നോടു കരുണ തോന്നേണമേ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റ്റവും അധികം നിലവി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യേശു നിന്നു, അവനെ തന്റെ അടുക്കൽ കൊണ്ടുവരുവാൻ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അവൻ അടുക്കെ വന്നപ്പോൾ: “ഞാൻ നിനക്കു എന്തു ചെയ്യേണം എന്നു ചോദിച്ചു”. കർത്താവേ, എനിക്കു കാഴ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്ടേണം എന്നു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മടുത്തുപോകാതെ എപ്പോഴും പ്രാർത്ഥിക്കേണം” എന്നുള്ളതിന്നു അവൻ അവരോടു ഒരുപമ പറഞ്ഞ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ദൈവത്തെ ഭയവും മനുഷ്യനെ ശങ്കയുമില്ലാത്ത ഒരു ന്യായാധിപൻ ഒരു പട്ടണത്തിൽ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 പട്ടണത്തിൽ ഒരു വിധവയും ഉണ്ടായിരുന്നു. അവൾ അവന്റെ അടുക്കൽ ചെന്നു: എന്റെ പ്രതിയോഗിയ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തിക്രിയ നടത്തി രക്ഷിക്കേണമേ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ന്നു കുറേ കാലത്തേക്കു മനസ്സില്ലായിരുന്നു; പിന്നെ അവൻ: എനിക്കു ദൈവത്തെ ഭയവും മനുഷ്യ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ങ്കയുമി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ങ്കിലും വിധവ എന്നെ അസഹ്യമാക്കുന്നതുകൊണ്ടു ഞാൻ അവളെ പ്രതിക്രിയ നടത്തി രക്ഷിക്കും; അല്ലെങ്കിൽ അവ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ടുവിൽ വന്നു എന്നെ മുഖത്തടിക്കും എന്നു ഉള്ളുകൊണ്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നീതിയുള്ള ന്യായാധിപൻ പറയുന്നതു കേൾ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യേശു അവനോടു: “കാഴ്ച പ്രാപിക്ക; നിന്റെ വിശ്വാസം നിന്നെ രക്ഷിച്ചിരിക്കുന്നു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ക്ഷണത്തിൽ അവൻ കാഴ്ച പ്രാപിച്ചു ദൈവത്തെ മഹത്വീകരിച്ചുംകൊണ്ടു അവനെ അനുഗമിച്ചു; ജനം എല്ല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ടിട്ടു ദൈവത്തിന്നു പുകഴ്ച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ദൈവമോ രാപ്പകൽ തന്നോടു നിലവിളിക്കുന്ന തന്റെ വൃതന്മാരുടെ കാര്യത്തിൽ ദീർഘക്ഷമയുള്ളവൻ ആയാലും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തിക്രിയ നടത്തി രക്ഷിക്കയ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വേഗത്തിൽ അവരെ പ്രതിക്രിയ നടത്തി രക്ഷിക്കും എന്നു ഞാൻ നിങ്ങളോടു പറയുന്നു. എന്നാൽ മനുഷ്യപുത്ര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മ്പോൾ അവൻ ഭൂമിയിൽ വിശ്വാസം കണ്ടെത്തുമോ ” എന്നു കർത്താവ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തങ്ങൾ നീതിമാന്മാർ എന്നു ഉറെച്ചു മറ്റുള്ളവരെ ധിക്കരിക്കുന്ന ചിലരെക്കുറിച്ചു അവൻ ഒരു ഉപ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രണ്ടു മനുഷ്യർ പ്രാർത്ഥിപ്പാൻ ദൈവാലയത്തിൽ പോയി; ഒരുത്തൻ പരീശൻ, മറ്റവൻ ചുങ്കക്കാര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പരീശൻ നിന്നുകൊണ്ടു തന്നോടു തന്നെ: ദൈവമേ, പിടിച്ചുപറിക്കാർ, നീതികെട്ടവർ, വ്യഭിചാരികൾ മുതലായ ശ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ുഷ്യരെപ്പോലെയോ ഈ ചുങ്കക്കാരനെപ്പോലെയോ ഞാൻ അല്ലായ്കയാൽ നിന്നെ വാഴ്ത്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ഴ്ചയിൽ രണ്ടുവട്ടം ഉപവസിക്കുന്നു; നേടുന്നതിൽ ഒക്കെയും പതാരം കൊടുത്തുവരുന്നു; എന്നി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ർത്ഥ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ചുങ്കക്കാരനോ ദൂരത്തു നിന്നുകൊണ്ടു സ്വർഗ്ഗത്തേക്കു നോക്കുവാൻപോലും തുനിയാതെ മാറത്തടിച്ചു: ദൈവമ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പിയായ എന്നോടു കരുണയുണ്ടാകേണമേ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ൻ നീതീകരിക്കപ്പെട്ടവനായി വീട്ടിലേക്കു പോയി; മറ്റവൻ അങ്ങനെയല്ല. തന്നെത്താൻ ഉയർത്തുന്നവൻ എല്ല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ഴ്ത്തപ്പെടും; തന്നെത്താൻ താഴ്ത്തുന്നവൻ എല്ലാം ഉയർത്തപ്പെടും” എന്നു ഞാൻ നിങ്ങളോട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ൻ തൊടേണ്ടതിന്നു ചിലർ ശിശുക്കളെയും അവന്റെ അടുക്കൽ കൊണ്ടുവന്നു; ശിഷ്യന്മാർ അതുകണ്ടു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ാസ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േശുവോ അവരെ അരികത്തു വിളിച്ചു: “പൈതങ്ങളെ എന്റെ അടുക്കൽ വരുവാൻ വിടുവിൻ; അവരെ തടുക്കരു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രാജ്യം ഇങ്ങനെയുള്ളവരുടേതു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ദൈവരാജ്യത്തെ ശിശുഎന്നപോലെ കൈക്കൊള്ളാത്തവൻ ആരും ഒരുനാളും അതിൽ കടക്കയില്ല എന്നു ഞാൻ സത്യമായ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ോടു പറയുന്നു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ഒരു പ്രമാണി അവനോടു: നല്ല ഗുരോ, ഞാൻ നിത്യജീവനെ അവകാശമാക്കേണ്ടതിന്നു എന്തു ചെയ്യേണ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ാ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തിന്നു യേശു: “എന്നെ നല്ലവൻ എന്നു പറയുന്നതു എന്തു? ദൈവം ഒരുവനല്ലാതെ നല്ലവൻ ആരും ഇല്ല. വ്യഭിച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രു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കുല ചെയ്യരുതു; മോഷ്ടിക്കരുതു; കള്ളസ്സാക്ഷ്യം പറയരുതു; നിന്റെ അപ്പനെയും അമ്മയെയും ബഹുമാനിക്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ീ കല്പനകളെ നീ അറിയുന്നുവല്ലോ 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ഇവ ഒക്കെയും ഞാൻ ചെറുപ്പംമുതൽ കാത്തുകൊണ്ടിരിക്കുന്നു എന്നു അവൻ പറഞ്ഞതു കേട്ട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േശു: “ഇനി ഒരു കുറവു നിനക്കുണ്ടു; നിനക്കുള്ളതൊക്കെയും വിറ്റു ദരിദ്രന്മാർക്കു പകുത്തുകൊടുക്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ൽ സ്വർഗ്ഗത്തിൽ നിനക്കു നിക്ഷേപം ഉണ്ടാകും; പിന്നെ വന്നു എന്നെ അനുഗമിക്ക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ൻ എത്രയും ധനവാനാകകൊണ്ടു ഇതു കേട്ടിട്ടു അതിദുഃഖതിന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യേശു അവനെ കണ്ടിട്ടു: “സമ്പത്തുള്ളവർ ദൈവരാജ്യത്തിൽ കടക്കുന്നതു എത്ര പ്രയാസ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ധനവാൻ ദൈവരാജ്യത്തിൽ കടക്കുന്നതിനെക്കാൾ ഒട്ടകം സൂചിക്കുഴയൂടെ കടക്കുന്നതു എളുപ്പം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ഇതു കേട്ടവർ: എന്നാൽ രക്ഷിക്കപ്പെടുവാൻ ആർക്കു കഴിയ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തിന്നു അവൻ: “മനുഷ്യരാൽ അസാദ്ധ്യമായതു ദൈവത്താൽ സാദ്ധ്യമാകുന്നു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ഇതാ ഞങ്ങൾ സ്വന്തമായതു വിട്ടു നിന്നെ അനുഗമിച്ചിരിക്കുന്നു എന്നു പത്രൊസ്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യേശു അവരോടു: “ദൈവരാജ്യം നിമിത്തം വീടോ ഭാര്യയെയോ സഹോദരന്മാരെയോ അമ്മയപ്പന്മാരെയോ മക്കളെ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ുകളഞ്ഞ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ഈ കാലത്തിൽ തന്നേ പല മടങ്ങായും വരുവാനുള്ള ലോകത്തിൽ നിത്യജീവനെയും പ്രാപിക്കാത്തവൻ ആരും ഇല്ല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സത്യമായിട്ടു നിങ്ങളാടു പറയുന്നു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നന്തരം അവൻ പന്തിരുവരെ കൂട്ടിക്കൊണ്ടു അവരോടു: “ഇതാ നാം യെരൂശലേമിലേക്കു പോ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ുഷ്യപുത്രനെക്കുറിച്ചു പ്രവാചകന്മാർ എഴുതിയിരിക്കുന്നതു എല്ലാം നിവൃത്തിയ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വനെ ജാതികൾക്കു ഏല്പിച്ചുകൊടുക്കയും അവർ അവനെ പരിഹസിച്ചു അവമാനിച്ചു തുപ്പി തല്ലീട്ടു കൊല്ല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മൂന്നാം നാൾ അവൻ ഉയിർത്തെഴുന്നേൽക്കയും ചെയ്യും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വരോ ഇതു ഒന്നും ഗ്രഹിച്ചില്ല; ഈ വാക്കു അവർക്കു മറവായിരുന്നു; പറഞ്ഞതു അവർ തിരിച്ചറിഞ്ഞ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അവൻ യെരീഹോവിന്നു അടുത്തപ്പോൾ ഒരു കുരുടൻ ഇരന്നുകൊണ്ടു വഴിയരികെ ഇരുന്ന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പുരുഷാരം കടന്നു പോകുന്നതു കേട്ടു: ഇതെന്തു എന്നു അവൻ ചോ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2026-10-21T05:46:04Z</dcterms:created>
  <dcterms:modified xsi:type="dcterms:W3CDTF">2026-10-21T05:46:04Z</dcterms:modified>
  <dc:title>ലൂക്കൊസ്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