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ெத்தேலுக்கு வந்தவழியாய்த் திரும்பாமல், வேறுவழியாய்ப் போய்வ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ை நோக்கி: என்னோடே வீட்டுக்கு வந்து அப்பம் புசிய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இவனோடே திரும்பிப் போய், இவன் வீட்டிலே அப்பம் புசித்துத் தண்ணீர் குட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ந்தியில் உட்கார்ந்திருக்கிறபோது, அவனைத் திருப்பிக்கொண்டு வந்த தீர்க்கதரிசிக்குக் கர்த்தருடைய வார்த்தை உண்டானதி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ந்தியில் உட்கார்ந்திருக்கிறபோது, அவனைத் திருப்பிக்கொண்டு வந்த தீர்க்கதரிசிக்குக் கர்த்தருடைய வார்த்தை உண்டானதி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குமாரரை நோக்கி: எனக்குக் கழுதையின்மேல் சேணம்வைத்துக் கொடுங்கள் என்றான்; அவர்கள் சேணம் வைத்துக் கொடு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ரொபெயாமின் வீட்டாரை பூமியின்மேல் வைக்காமல் அதம்பண்ணி அழிக்கும்படியாக இந்தக் காரியம் அவர்களுக்குப் பாவமாயிற்ற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ரொபெயாமின் வீட்டாரை பூமியின்மேல் வைக்காமல் அதம்பண்ணி அழிக்கும்படியாக இந்தக் காரியம் அவர்களுக்குப் பாவம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રોબઆમ વેદી પાસે બલિદાનો ચડાવવા માંટે ઊભો હતો, ત્યારે યહોવાએ એક દેવના માંણસને યહૂદાથી બેથ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યહોવાના વચનથી તેણે વેદીને પોકારીને કહ્યું,“વેદી, વેદી આ યહોવાનાં વચન છે; ‘સાંભળ, દાઉદ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માં યોશિયા નામે એક બાળક અવતરશે, તે તારી પર બલિદાન ચઢાવશે, પર્વતના શિખર ઉપરની દેરીઓના યાજકો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યારે તારા પર ધૂપ ચઢાવે છે પરંતુ યોશિયા તારી પર મનુષ્યનાં હાડકાને બાળ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તે જ વખતે તેણે વધુમાં જણાવ્યું કે, “આ વેદી તૂટી જશે અને તેના પરની રાખ ફેલાઈ જશે, યહોવાન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વાણી સાચી પડશે, તે સમયે તું જાણશે કે, મેં જે કહ્યું હતું તે સત્ય હત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યારે યરોબઆમે પેલા દેવના માંણસને બેથેલની વેદીને શાપ આપતો સાંભળ્યો, તે સમયે તેણે વેદી પાસેથી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ઇ લીધો, તે માંણસ તરફ ચીંધ્યો અને કહ્યું, “તેને પકડો.” પણ જેવું તેણે આમ કહ્યું કે, તરત જ એ માં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એણે લંબાવેલો હાથ એ જ સ્થિતિમાં લકવાગ્રસ્ત થઈ ગયો, તે પોતાના હાથને પાછો ખેંચી શક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 સમયે દેવના માંણસની આગાહી પ્રમાંણે વેદીમાં મોટી તિરાડ પડી અને તેના પરની રાખ વેરાઈ ગઈ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 યહોવાએ દેવના માંણસને કહેવા માંટે કહ્યું હતું તેમજ બન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ાજાએ દેવના માંણસને કાલાવાલા કર્યા, “મેહરબાની કરીને તમાંરા યહોવા દેવને કહો કે, માંરો હાથ ફ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જો કરી આપે.”તેથી દેવના માંણસે દેવને પ્રાર્થના કરી, એટલે રાજાનો હાથ પહેલા હતો તેવો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રાજાએ દેવના માંણસને વિનંતી કરી, “માંરી સાથે માંરા રાજમહેલમાં આવ, ત્યાં આરામ કર અને ભોજન 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ં માંરો હાથ સાજો કર્યો તે માંટે હું તને ભેટ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દેવના માંણસે રાજાને કહ્યું, “તું મને તારો અડધો મહેલ આપે, તો પણ હું તમાંરી સાથે નહિ આવું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 કશું ખાઈશ કે પી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મને યહોવાની આજ્ઞા છે કે, ‘તારે કશું ખાવાનું કે પીવાનું નહિ, અને જે રસ્તે જાય તે રસ્તે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વાનુ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થી તે બીજે રસ્તે પાછો ગયો; જે રસ્તે બેથેલ આવ્યો હતો તે રસ્તે પાછો ન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 વખતે બેથેલમાં એક વૃદ્વ પ્રબોધક રહેતો હતો. તેના પુત્રોએ ઘેર જઈને પ્રબોધકે બેથેલમાં જે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 અને તેણે રાજાને જે કહ્યંુ હતું તે પોતાના પિતાને જણ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િતાએ પૂછયું, “તે કયા રસ્તે ગયો?” પુત્રોએ તેને યહૂદાનો દેવનો માંણસ જે રસ્તે ગયો તે બત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વૃદ્વ પ્રબોધકે પોતાના પુત્રોને કહ્યું, “જલ્દીથી ગધેડા પર જીન બાંધો.” તેઓએ તેને માંટે ગધેડ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ન બાંધ્યું. પછી તે પર ચઢીને ગધેડા પર સવાર થ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એ વૃદ્વ પ્રબોધક પેલા દેવના માંણસની પાછળ ગયો, અને તેને એક એલોન વૃક્ષની નીચે બેઠેલો જોયો.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પૂછયું, “તું યહૂદાથી આવેલો દેવનો માંણસ છે?” જવાબમાં તેણે કહ્યું, “હા, હું તે જ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વૃદ્વ પ્રબોધકે તેને કહ્યું, “માંરી સાથે માંરે ઘરે આવ અને ભોજન લ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જવાબ આપ્યો, “ના, હું આવી શકું તેમ નથી, કેમકે મને તારી સાથે આવવાની રજા નથી કે તારી સાથ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એ કંઇ ખાવાની કે પીવાની રજ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રણ, મને યહોવાની આજ્ઞા છે કે, ‘તારે ત્યાં કશું ખાવાનું કે પીવાનું નહિ, અને જાય તે રસ્તે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વાનું નહિ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વૃદ્વ પ્રબોધકે કહ્યું, “હું પણ તમાંરા જેવો પ્રબોધક છું;” અને આજે મને એક દેવદૂતે યહોવાનો સં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તા કહ્યું છે કે, “માંરે તને ખોરાક અને પાણી માંટે માંરી સાથે ઘેર લઈ જવો.” હકીકતમાં વૃદ્વ પ્રબોધ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આગળ જૂઠ્ઠું બોલ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તેઓ બંને પાછા વળ્યા, અને દેવનો માંણસ પેલા વૃદ્વ પ્રબોધકને ઘેર ગયો અને ત્યાં ખાધું પ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્યારે તેઓ હજુ ભાણા પર બેઠા હતા ત્યારે વૃદ્ધ પ્રબોધક જે દેવના માંણસને પાછો લઈ આવ્યો હતો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વાણી સંભળા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તેણે યહૂદાથી આવેલા દેવના માંણસને કહ્યું “આ યહોવાની વાણી છે.” તેં યહોવાની આજ્ઞાનું ઉલ્લંઘ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 અને તેણે કરેલાં હુકમો પાળ્યાં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તેણે મના કરી હતી, ત્યાં પાછા આવીને તેં ખાધુંપીધું છે, આથી તારું મડદું તારા પૂર્વજોની કબર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ભોજન લીધા પછી વૃદ્વ પ્રબોધકે યહૂદાથી આવેલા દેવના માંણસ માંટે ગધેડા પર જીન બાં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યહૂદાના એ દેવના માંણસે પોતાની મુસાફરી શરૂ કરી, અને એ રસ્તામાં જતો હતો ત્યારે એક સિંહ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ને તેને માંરી નાખ્યો. તેનું શબ ત્યાં રસ્તામાં પડયું હતું, અને ગધેડો તથા સિંહ તેની બાજુ પર ઊ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થોડા માંણસો જેઓ તે રસ્તેથી પસાર થતા હતાં વચ્ચે પડેલા શબને અને તેની બાજુએ શાંતિથી ઊભેલા ગધેડા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ંહને જોયો. અને નગરમાં જઈને આના વિષે વાત કરી, જ્યાં વૃદ્વ પ્રબોધક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્યારે વૃદ્ધ પ્રબોધકે આ વિષે સાંભળ્યું ત્યારે તેણે કહ્યું, “એ તો એ જ દેવનો માંણસ છે, કે જ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આજ્ઞાનો અનાદર કર્યો છે! સિંહ દ્વારા તેને માંરી નંખાવીને યહોવાએ તેને આપેલી ચેતવણી પૂર્ણ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તેણે પોતાના પુત્રોને ગધેડા પર જીન બાંધવા માંટે કહ્યું અને તેઓએ તે પ્રમાંણે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 ગયો અને તેણે જોયું કે દેવના માંણસનું શરીર માંર્ગમાં વચ્ચે પડયું હતું અને ગધેડો તથા સિંહ હ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ની નજીક ઊભા હતા, વળી સિંહે મનુષ્યનું શરીર ખાધું ન હતું અને સિંહે ગધેડા પર હુમલો નહોત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શોક પ્રદશિર્ત કરવા માંટે અને દફનવિધિ કરવા પેલા શબને ગધેડા પર મૂકીને નગરમાં લ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ણે એ શબને પોતાની કબરમાં મૂકીને “ઓ માંરા ભાઈ રે! કહીને પોક મૂક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ને દફનાવ્યા પછી, તે પ્રબોધકે પોતાના પુત્રોને બોલાવીને કહ્યું, “હું મરી જાઉં ત્યારે મ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ની સાથે એક જ કબરમાં દફનાવજો. માંરા અસ્થિ એ દેવના માંણસના અસ્થિ સાથે જ મૂક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કારણ કે, બેથેલની આ વેદી અને સમરૂન પાસેના ઉચ્ચ સ્થાનો માંટે યહોવાનો સંદેશો જે તેણે આ દેવના માં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આપ્યો હતો તે ચોક્કસ સાચો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આ ઘટના પછી પણ યરોબઆમે પોતાનું દુષ્ટ આચરણ છોડયું નહિ. પણ તેણે ઉચ્ચસ્થાનો માંટે કોઈ પણ કુળસમૂહ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માંથી યાજક તરીકે નીમવાનું ચાલું રાખ્યું. જે કોઈ યાજક થવા તૈયાર થતો તેને તે ઉચ્ચસ્થાન પર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ો યાજક નીમ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થી કરીને યરોબઆમે પોતાના આખા વંશને પાપમાં નાખ્યો અને તેમનું ભૂમિમાંથી સંપૂર્ણપણે ભૂંસાઇ જ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શ્ચિત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2026-10-21T07:39:39Z</dcterms:created>
  <dcterms:modified xsi:type="dcterms:W3CDTF">2026-10-21T07:39:39Z</dcterms:modified>
  <dc:title>૧ રાજાઓ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