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278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்வாரி நாதா கருணையின் தேவ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த்திடும் புகலிட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டேன் உம் அன்பை கல்வாரி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ாவே உம்பாதம் சரணடைந்த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விட்டு தூரம் நான் சென்ற நே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விட்டு தூரம் நீர் செல்லவ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யும் தேடி என் வாழ்வில் வந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தன்பை இனிமேல் ஒரு போதும் மற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ள்ளர்கள் நடுவே கள்ளனைப் போ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ாக சிலுவையில் நீர் மரித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ரணத்தைக் காட்டிலும் வலிய உம் நேச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ற்றினது எந்தன் வாழ்வின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மே என்னைக் கைவிட்ட வே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ங்கிடாதே என்று கரம் பற்றின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தன்பை மறவேன் உம்பணி செய்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க்காகவே நான் என்றும் வாழ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2026-10-24T03:13:24Z</dcterms:created>
  <dcterms:modified xsi:type="dcterms:W3CDTF">2026-10-24T03:13:24Z</dcterms:modified>
  <dc:title>துதிப் பாடல்கள் : 1047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